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6" autoAdjust="0"/>
    <p:restoredTop sz="94660"/>
  </p:normalViewPr>
  <p:slideViewPr>
    <p:cSldViewPr>
      <p:cViewPr>
        <p:scale>
          <a:sx n="50" d="100"/>
          <a:sy n="50" d="100"/>
        </p:scale>
        <p:origin x="-145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DDF9-7C52-40FE-8C90-0D0D334C0B86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063E-70D5-439A-A98B-50ADBCF2D7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DDF9-7C52-40FE-8C90-0D0D334C0B86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063E-70D5-439A-A98B-50ADBCF2D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DDF9-7C52-40FE-8C90-0D0D334C0B86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063E-70D5-439A-A98B-50ADBCF2D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DDF9-7C52-40FE-8C90-0D0D334C0B86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063E-70D5-439A-A98B-50ADBCF2D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DDF9-7C52-40FE-8C90-0D0D334C0B86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063E-70D5-439A-A98B-50ADBCF2D7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DDF9-7C52-40FE-8C90-0D0D334C0B86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063E-70D5-439A-A98B-50ADBCF2D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DDF9-7C52-40FE-8C90-0D0D334C0B86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063E-70D5-439A-A98B-50ADBCF2D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DDF9-7C52-40FE-8C90-0D0D334C0B86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063E-70D5-439A-A98B-50ADBCF2D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DDF9-7C52-40FE-8C90-0D0D334C0B86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063E-70D5-439A-A98B-50ADBCF2D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DDF9-7C52-40FE-8C90-0D0D334C0B86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063E-70D5-439A-A98B-50ADBCF2D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DDF9-7C52-40FE-8C90-0D0D334C0B86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063E-70D5-439A-A98B-50ADBCF2D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86DDDF9-7C52-40FE-8C90-0D0D334C0B86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F5F063E-70D5-439A-A98B-50ADBCF2D7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524000"/>
          </a:xfrm>
        </p:spPr>
        <p:txBody>
          <a:bodyPr/>
          <a:lstStyle/>
          <a:p>
            <a:pPr algn="ctr"/>
            <a:r>
              <a:rPr lang="en-US" sz="13800" b="1" dirty="0">
                <a:solidFill>
                  <a:schemeClr val="tx1"/>
                </a:solidFill>
                <a:latin typeface="+mn-lt"/>
              </a:rPr>
              <a:t>Fractions</a:t>
            </a:r>
            <a:r>
              <a:rPr lang="en-US" sz="8800" b="1" dirty="0"/>
              <a:t> </a:t>
            </a:r>
            <a:endParaRPr lang="en-US" sz="8800" dirty="0"/>
          </a:p>
        </p:txBody>
      </p:sp>
      <p:sp>
        <p:nvSpPr>
          <p:cNvPr id="3" name="AutoShape 4" descr="Image result for Frac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39439"/>
            <a:ext cx="7696200" cy="340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3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968938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883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228600"/>
            <a:ext cx="4879975" cy="63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49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848826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fraction is basically a part of an entire thing. It is not a </a:t>
            </a:r>
          </a:p>
          <a:p>
            <a:r>
              <a:rPr lang="en-US" sz="2800" dirty="0"/>
              <a:t>whole number, but a part of something.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029200" cy="38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5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52400" y="670558"/>
                <a:ext cx="7239000" cy="5618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This square is divided into 4 little squares.  </a:t>
                </a:r>
              </a:p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800" dirty="0" smtClean="0"/>
                  <a:t>If </a:t>
                </a:r>
                <a:r>
                  <a:rPr lang="en-US" sz="2800" dirty="0"/>
                  <a:t>you want to describe the white square using fractions, </a:t>
                </a:r>
                <a:r>
                  <a:rPr lang="en-US" sz="2800" dirty="0" smtClean="0"/>
                  <a:t>you can </a:t>
                </a:r>
                <a:r>
                  <a:rPr lang="en-US" sz="2800" dirty="0"/>
                  <a:t>simply write it as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/>
                  <a:t> . The white box is just one square, out </a:t>
                </a:r>
                <a:r>
                  <a:rPr lang="en-US" sz="2800" dirty="0" smtClean="0"/>
                  <a:t>of </a:t>
                </a:r>
                <a:r>
                  <a:rPr lang="en-US" sz="2800" dirty="0"/>
                  <a:t>four different squares.  </a:t>
                </a:r>
              </a:p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800" b="1" dirty="0" smtClean="0">
                    <a:solidFill>
                      <a:srgbClr val="C00000"/>
                    </a:solidFill>
                  </a:rPr>
                  <a:t>Read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as “One-fourth” or “One over four” </a:t>
                </a:r>
              </a:p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800" dirty="0" smtClean="0"/>
                  <a:t>If </a:t>
                </a:r>
                <a:r>
                  <a:rPr lang="en-US" sz="2800" dirty="0"/>
                  <a:t>describing the green squares, the fraction will be different. </a:t>
                </a:r>
              </a:p>
              <a:p>
                <a:pPr marL="514350" indent="-514350">
                  <a:buFont typeface="Wingdings" pitchFamily="2" charset="2"/>
                  <a:buChar char="v"/>
                </a:pPr>
                <a:r>
                  <a:rPr lang="en-US" sz="2800" dirty="0"/>
                  <a:t>As there are 3 different green squares, the fraction will </a:t>
                </a:r>
                <a:r>
                  <a:rPr lang="en-US" sz="2800" dirty="0" smtClean="0"/>
                  <a:t>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/>
                  <a:t> .  </a:t>
                </a:r>
                <a:endParaRPr lang="en-US" sz="2800" dirty="0"/>
              </a:p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800" dirty="0"/>
                  <a:t> </a:t>
                </a:r>
                <a:r>
                  <a:rPr lang="en-US" sz="2800" b="1" dirty="0" smtClean="0">
                    <a:solidFill>
                      <a:srgbClr val="C00000"/>
                    </a:solidFill>
                  </a:rPr>
                  <a:t>Read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as “Three-Fourths” or “Three over Four”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70558"/>
                <a:ext cx="7239000" cy="5618846"/>
              </a:xfrm>
              <a:prstGeom prst="rect">
                <a:avLst/>
              </a:prstGeom>
              <a:blipFill rotWithShape="1">
                <a:blip r:embed="rId2"/>
                <a:stretch>
                  <a:fillRect l="-1684" t="-1085" r="-2189" b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78" b="41488"/>
          <a:stretch/>
        </p:blipFill>
        <p:spPr bwMode="auto">
          <a:xfrm>
            <a:off x="7360920" y="685799"/>
            <a:ext cx="1752600" cy="169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999"/>
            <a:ext cx="9143999" cy="637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3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2" r="3000"/>
          <a:stretch/>
        </p:blipFill>
        <p:spPr bwMode="auto">
          <a:xfrm>
            <a:off x="0" y="9144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3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0" y="762000"/>
            <a:ext cx="9148473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2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8991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44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38834"/>
            <a:ext cx="8077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Addition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 </a:t>
            </a: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Fractions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519" y="1102474"/>
            <a:ext cx="1676400" cy="85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601" y="2209800"/>
            <a:ext cx="3424238" cy="107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1536"/>
            <a:ext cx="2743200" cy="94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2514600"/>
            <a:ext cx="3890108" cy="107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548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27956"/>
            <a:ext cx="26701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438834"/>
            <a:ext cx="8077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Subtraction of </a:t>
            </a: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Fractions 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08275"/>
            <a:ext cx="1676400" cy="119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28437"/>
            <a:ext cx="3380519" cy="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962399"/>
            <a:ext cx="3009900" cy="82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805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198</TotalTime>
  <Words>130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NewsPrint</vt:lpstr>
      <vt:lpstr>Fractions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Primes and Composite Numbers</dc:title>
  <dc:creator>HADIAH ESMAIEL</dc:creator>
  <cp:lastModifiedBy>Adnan A Khan</cp:lastModifiedBy>
  <cp:revision>16</cp:revision>
  <dcterms:created xsi:type="dcterms:W3CDTF">2015-02-09T06:05:13Z</dcterms:created>
  <dcterms:modified xsi:type="dcterms:W3CDTF">2015-02-22T15:12:19Z</dcterms:modified>
</cp:coreProperties>
</file>