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5"/>
  </p:notesMasterIdLst>
  <p:sldIdLst>
    <p:sldId id="287" r:id="rId2"/>
    <p:sldId id="295" r:id="rId3"/>
    <p:sldId id="288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29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736" y="-4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70C6A5-B11E-4652-A1D3-5D168F277A62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4FD4B-8BED-4BB1-9579-0A1F277C2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908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2E04FF4-7BBC-421B-8CE8-09E273175A4C}" type="slidenum">
              <a:rPr lang="en-US" sz="1200" smtClean="0"/>
              <a:pPr eaLnBrk="1" hangingPunct="1"/>
              <a:t>1</a:t>
            </a:fld>
            <a:endParaRPr lang="en-US" sz="1200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CA9A-22B4-48F5-A75D-9A6C0CE55DD3}" type="datetimeFigureOut">
              <a:rPr lang="en-US" smtClean="0"/>
              <a:t>3/1/2015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47793-5CBF-41DE-B734-CE0E8ECF96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801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CA9A-22B4-48F5-A75D-9A6C0CE55DD3}" type="datetimeFigureOut">
              <a:rPr lang="en-US" smtClean="0"/>
              <a:t>3/1/2015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47793-5CBF-41DE-B734-CE0E8ECF96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569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CA9A-22B4-48F5-A75D-9A6C0CE55DD3}" type="datetimeFigureOut">
              <a:rPr lang="en-US" smtClean="0"/>
              <a:t>3/1/2015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47793-5CBF-41DE-B734-CE0E8ECF96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776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CA9A-22B4-48F5-A75D-9A6C0CE55DD3}" type="datetimeFigureOut">
              <a:rPr lang="en-US" smtClean="0"/>
              <a:t>3/1/2015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47793-5CBF-41DE-B734-CE0E8ECF96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162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CA9A-22B4-48F5-A75D-9A6C0CE55DD3}" type="datetimeFigureOut">
              <a:rPr lang="en-US" smtClean="0"/>
              <a:t>3/1/2015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47793-5CBF-41DE-B734-CE0E8ECF96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493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CA9A-22B4-48F5-A75D-9A6C0CE55DD3}" type="datetimeFigureOut">
              <a:rPr lang="en-US" smtClean="0"/>
              <a:t>3/1/2015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47793-5CBF-41DE-B734-CE0E8ECF96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624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CA9A-22B4-48F5-A75D-9A6C0CE55DD3}" type="datetimeFigureOut">
              <a:rPr lang="en-US" smtClean="0"/>
              <a:t>3/1/2015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47793-5CBF-41DE-B734-CE0E8ECF96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344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CA9A-22B4-48F5-A75D-9A6C0CE55DD3}" type="datetimeFigureOut">
              <a:rPr lang="en-US" smtClean="0"/>
              <a:t>3/1/2015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47793-5CBF-41DE-B734-CE0E8ECF96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79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CA9A-22B4-48F5-A75D-9A6C0CE55DD3}" type="datetimeFigureOut">
              <a:rPr lang="en-US" smtClean="0"/>
              <a:t>3/1/2015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47793-5CBF-41DE-B734-CE0E8ECF96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200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CA9A-22B4-48F5-A75D-9A6C0CE55DD3}" type="datetimeFigureOut">
              <a:rPr lang="en-US" smtClean="0"/>
              <a:t>3/1/2015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47793-5CBF-41DE-B734-CE0E8ECF96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043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CA9A-22B4-48F5-A75D-9A6C0CE55DD3}" type="datetimeFigureOut">
              <a:rPr lang="en-US" smtClean="0"/>
              <a:t>3/1/2015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47793-5CBF-41DE-B734-CE0E8ECF96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894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7CA9A-22B4-48F5-A75D-9A6C0CE55DD3}" type="datetimeFigureOut">
              <a:rPr lang="en-US" smtClean="0"/>
              <a:t>3/1/2015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47793-5CBF-41DE-B734-CE0E8ECF96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857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026" y="352425"/>
            <a:ext cx="8697946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462" y="1752600"/>
            <a:ext cx="5553075" cy="417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261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28600"/>
            <a:ext cx="4267200" cy="5855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2133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403" y="990600"/>
            <a:ext cx="8365197" cy="4714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8410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7273"/>
            <a:ext cx="5943599" cy="66335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11719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67" y="152400"/>
            <a:ext cx="7668466" cy="655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76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37" y="990600"/>
            <a:ext cx="8898671" cy="4800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7740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60" y="713262"/>
            <a:ext cx="8473440" cy="2275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59" y="3352800"/>
            <a:ext cx="8473440" cy="25188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1592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40" y="990600"/>
            <a:ext cx="8721091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8361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56" y="609600"/>
            <a:ext cx="8057243" cy="5547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0275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487" y="609600"/>
            <a:ext cx="8557024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4830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174" b="7510"/>
          <a:stretch/>
        </p:blipFill>
        <p:spPr bwMode="auto">
          <a:xfrm>
            <a:off x="288107" y="310943"/>
            <a:ext cx="8398693" cy="6436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4291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37767"/>
            <a:ext cx="7924800" cy="6637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4318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31" y="762000"/>
            <a:ext cx="9090338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4948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</TotalTime>
  <Words>1</Words>
  <Application>Microsoft Office PowerPoint</Application>
  <PresentationFormat>On-screen Show (4:3)</PresentationFormat>
  <Paragraphs>1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Fariha Yasmin</dc:creator>
  <cp:lastModifiedBy>Sadia S. Khan</cp:lastModifiedBy>
  <cp:revision>42</cp:revision>
  <dcterms:created xsi:type="dcterms:W3CDTF">2011-09-14T07:12:56Z</dcterms:created>
  <dcterms:modified xsi:type="dcterms:W3CDTF">2015-03-01T11:49:52Z</dcterms:modified>
</cp:coreProperties>
</file>