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907" autoAdjust="0"/>
  </p:normalViewPr>
  <p:slideViewPr>
    <p:cSldViewPr>
      <p:cViewPr varScale="1">
        <p:scale>
          <a:sx n="62" d="100"/>
          <a:sy n="62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E8CBE-F458-4C8E-A260-751228466870}" type="datetimeFigureOut">
              <a:rPr lang="en-US" smtClean="0"/>
              <a:pPr/>
              <a:t>12/24/2011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7C376-B13D-4252-9EF3-B7EB67E453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7C376-B13D-4252-9EF3-B7EB67E4531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60816-1C62-45DE-84C5-4FAB1C6BD16B}" type="datetime1">
              <a:rPr lang="en-US" smtClean="0"/>
              <a:pPr/>
              <a:t>12/24/2011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chapter9, yuc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2D1-4CDE-424B-8CBC-028600AB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2C79-45C8-4FD2-ACB4-13833B50C5BB}" type="datetime1">
              <a:rPr lang="en-US" smtClean="0"/>
              <a:pPr/>
              <a:t>12/24/2011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chapter9, yuc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2D1-4CDE-424B-8CBC-028600AB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7C9F-55BA-4902-B5C7-5F94B3B557E8}" type="datetime1">
              <a:rPr lang="en-US" smtClean="0"/>
              <a:pPr/>
              <a:t>12/24/2011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chapter9, yuc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2D1-4CDE-424B-8CBC-028600AB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EC92-88B2-41FE-8327-AFF55A311216}" type="datetime1">
              <a:rPr lang="en-US" smtClean="0"/>
              <a:pPr/>
              <a:t>12/24/2011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chapter9, yuc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2D1-4CDE-424B-8CBC-028600AB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1C5E-BD25-4B1B-B6EE-7D27D18166AC}" type="datetime1">
              <a:rPr lang="en-US" smtClean="0"/>
              <a:pPr/>
              <a:t>12/24/2011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chapter9, yuc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2D1-4CDE-424B-8CBC-028600AB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2B36-7514-4E9F-A625-E5559E801229}" type="datetime1">
              <a:rPr lang="en-US" smtClean="0"/>
              <a:pPr/>
              <a:t>12/24/2011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chapter9, yuc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2D1-4CDE-424B-8CBC-028600AB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C392-F82B-4B1A-BD1F-B34715E14E02}" type="datetime1">
              <a:rPr lang="en-US" smtClean="0"/>
              <a:pPr/>
              <a:t>12/24/2011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chapter9, yuc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2D1-4CDE-424B-8CBC-028600AB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DEB2E-F300-467C-88F4-51B67D76E770}" type="datetime1">
              <a:rPr lang="en-US" smtClean="0"/>
              <a:pPr/>
              <a:t>12/24/2011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chapter9, yuc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2D1-4CDE-424B-8CBC-028600AB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24B6-7AF6-41B5-A198-3D9B15BB87F7}" type="datetime1">
              <a:rPr lang="en-US" smtClean="0"/>
              <a:pPr/>
              <a:t>12/24/2011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chapter9, yuc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2D1-4CDE-424B-8CBC-028600AB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E7BB-91F2-484B-8D1E-A085B46ED3D0}" type="datetime1">
              <a:rPr lang="en-US" smtClean="0"/>
              <a:pPr/>
              <a:t>12/24/2011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chapter9, yuc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2D1-4CDE-424B-8CBC-028600AB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736D-C212-46B7-B27B-E0DFCB268B19}" type="datetime1">
              <a:rPr lang="en-US" smtClean="0"/>
              <a:pPr/>
              <a:t>12/24/2011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chapter9, yuc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2D1-4CDE-424B-8CBC-028600AB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905B2-C1EF-48F8-9ACC-36B2CE51309E}" type="datetime1">
              <a:rPr lang="en-US" smtClean="0"/>
              <a:pPr/>
              <a:t>12/24/2011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phsc001, chapter9, yuc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172D1-4CDE-424B-8CBC-028600AB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876800"/>
            <a:ext cx="7772400" cy="106997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Earthquakes and Volcanoes</a:t>
            </a:r>
            <a:endParaRPr lang="en-US" sz="2800" b="1" dirty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791200"/>
            <a:ext cx="6400800" cy="609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Chapter 9</a:t>
            </a:r>
            <a:endParaRPr lang="en-US" sz="2800" b="1" dirty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 descr="http://faculty.scf.edu/rizkf/OCE1001/Images/contintoon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4191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t2.gstatic.com/images?q=tbn:ANd9GcS11MmgHt8Jj7_6GISwpoyJhQwu0NvYQ4OM16gFIRXVvKPTJrFRFQ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533400"/>
            <a:ext cx="33051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352800"/>
            <a:ext cx="3657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2D1-4CDE-424B-8CBC-028600AB4EE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phsc001, chapter9, </a:t>
            </a:r>
            <a:r>
              <a:rPr lang="en-US" sz="10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yuc</a:t>
            </a:r>
            <a:endParaRPr lang="en-US" sz="1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Convergent Boundary</a:t>
            </a:r>
            <a:endParaRPr lang="en-US" sz="2800" b="1" dirty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7338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Oceanic-continental convergence </a:t>
            </a: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Two plates with different crust density collide</a:t>
            </a:r>
          </a:p>
          <a:p>
            <a:pPr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- denser crust sinks (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subduct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inside the</a:t>
            </a:r>
          </a:p>
          <a:p>
            <a:pPr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less dense crust</a:t>
            </a:r>
          </a:p>
          <a:p>
            <a:pPr>
              <a:buNone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- trench, shallow and </a:t>
            </a:r>
          </a:p>
          <a:p>
            <a:pPr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deep earthquakes, and volcanoes resulted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phsc001, chapter9, </a:t>
            </a:r>
            <a:r>
              <a:rPr lang="en-US" sz="10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yuc</a:t>
            </a:r>
            <a:endParaRPr lang="en-US" sz="1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2D1-4CDE-424B-8CBC-028600AB4EE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447800"/>
            <a:ext cx="5029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5257800"/>
            <a:ext cx="87976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Credit: </a:t>
            </a:r>
            <a:r>
              <a:rPr kumimoji="0" lang="en-US" sz="9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B.Tillery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E. </a:t>
            </a:r>
            <a:r>
              <a:rPr kumimoji="0" lang="en-US" sz="9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Enger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and F. Ross, 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Integrated science,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</a:t>
            </a:r>
            <a:r>
              <a:rPr kumimoji="0" lang="en-US" sz="9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rd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Ed. McGraw Hill, 2007.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Convergent Boundary Cont</a:t>
            </a:r>
            <a:endParaRPr lang="en-US" sz="2800" b="1" dirty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35814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Oceanic-oceanic convergence</a:t>
            </a: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Two oceanic plates collide</a:t>
            </a:r>
          </a:p>
          <a:p>
            <a:pPr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- trench, shallow, deep earthquakes, and volcanoes resulted</a:t>
            </a:r>
          </a:p>
          <a:p>
            <a:pPr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- magma from melted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subducted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crust forms islands</a:t>
            </a:r>
          </a:p>
          <a:p>
            <a:pPr>
              <a:buNone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- Island arc forms</a:t>
            </a:r>
          </a:p>
          <a:p>
            <a:pPr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- Examples:  Indonesia and Japan</a:t>
            </a:r>
          </a:p>
          <a:p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365125"/>
          </a:xfrm>
        </p:spPr>
        <p:txBody>
          <a:bodyPr/>
          <a:lstStyle/>
          <a:p>
            <a:r>
              <a:rPr lang="en-US" sz="1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phsc001, chapter9, </a:t>
            </a:r>
            <a:r>
              <a:rPr lang="en-US" sz="10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yuc</a:t>
            </a:r>
            <a:endParaRPr lang="en-US" sz="1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2D1-4CDE-424B-8CBC-028600AB4EE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676400"/>
            <a:ext cx="5005655" cy="385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95400" y="5410200"/>
            <a:ext cx="741260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Credit: </a:t>
            </a:r>
            <a:r>
              <a:rPr kumimoji="0" lang="en-US" sz="9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B.Tillery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E. </a:t>
            </a:r>
            <a:r>
              <a:rPr kumimoji="0" lang="en-US" sz="9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Enger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and F. Ross, 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Integrated science,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</a:t>
            </a:r>
            <a:r>
              <a:rPr kumimoji="0" lang="en-US" sz="9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rd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Ed. McGraw Hill, 2007.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Convergent Boundary Cont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Continental-continental convergence</a:t>
            </a:r>
          </a:p>
          <a:p>
            <a:pPr>
              <a:buNone/>
            </a:pPr>
            <a:endParaRPr lang="en-US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Leading edges collide, pile up and for mountain</a:t>
            </a:r>
          </a:p>
          <a:p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Example: Himalayan Mountains formed when Indian plate collided</a:t>
            </a:r>
          </a:p>
          <a:p>
            <a:pPr>
              <a:buNone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 Eurasian plate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chapter9, yuc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2D1-4CDE-424B-8CBC-028600AB4EE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286000"/>
            <a:ext cx="4495799" cy="245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667000" y="4724400"/>
            <a:ext cx="62484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Credit: </a:t>
            </a:r>
            <a:r>
              <a:rPr kumimoji="0" lang="en-US" sz="9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B.Tillery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E. </a:t>
            </a:r>
            <a:r>
              <a:rPr kumimoji="0" lang="en-US" sz="9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Enger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and F. Ross, 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Integrated science,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</a:t>
            </a:r>
            <a:r>
              <a:rPr kumimoji="0" lang="en-US" sz="9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rd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Ed. McGraw Hill, 2007.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phsc001, chapter9, </a:t>
            </a:r>
            <a:r>
              <a:rPr lang="en-US" sz="10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yuc</a:t>
            </a:r>
            <a:endParaRPr lang="en-US" sz="1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2D1-4CDE-424B-8CBC-028600AB4EE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http://faculty.scf.edu/rizkf/OCE1001/Images/contintoon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57200"/>
            <a:ext cx="5638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57400" y="5486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Which boundary? Divergent or convergent?</a:t>
            </a:r>
            <a:endParaRPr lang="en-US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Earthquakes</a:t>
            </a:r>
            <a:endParaRPr lang="en-US" sz="2800" b="1" dirty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38862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Earthquake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shaking and vibrating of ground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Causes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stress on rocks caused by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subduction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effect</a:t>
            </a:r>
          </a:p>
          <a:p>
            <a:pPr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- rock breaks into blocks</a:t>
            </a:r>
          </a:p>
          <a:p>
            <a:pPr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- the break releases energy</a:t>
            </a:r>
          </a:p>
          <a:p>
            <a:pPr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- energy carried by seismic waves</a:t>
            </a:r>
          </a:p>
          <a:p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Location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plate boundaries</a:t>
            </a: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seismograph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phsc001, chapter9, </a:t>
            </a:r>
            <a:r>
              <a:rPr lang="en-US" sz="10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yuc</a:t>
            </a:r>
            <a:endParaRPr lang="en-US" sz="1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2D1-4CDE-424B-8CBC-028600AB4EE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9200" y="990600"/>
            <a:ext cx="388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495800"/>
            <a:ext cx="253301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Intensity of Earthquake</a:t>
            </a:r>
            <a:endParaRPr lang="en-US" sz="2800" b="1" dirty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Richter scale</a:t>
            </a:r>
            <a:endParaRPr lang="en-US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phsc001, chapter9, </a:t>
            </a:r>
            <a:r>
              <a:rPr lang="en-US" sz="10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yuc</a:t>
            </a:r>
            <a:endParaRPr lang="en-US" sz="1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2D1-4CDE-424B-8CBC-028600AB4EE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600200"/>
            <a:ext cx="563879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Seismic Waves</a:t>
            </a:r>
            <a:endParaRPr lang="en-US" sz="2800" b="1" dirty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495800" cy="5059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Body waves</a:t>
            </a:r>
            <a:r>
              <a:rPr lang="en-US" dirty="0" smtClean="0"/>
              <a:t>: P-wave, S-wave</a:t>
            </a:r>
          </a:p>
          <a:p>
            <a:pPr>
              <a:buNone/>
            </a:pPr>
            <a:r>
              <a:rPr lang="en-US" dirty="0" smtClean="0"/>
              <a:t>  - P-wave is faster and registered first on seismograph</a:t>
            </a:r>
          </a:p>
          <a:p>
            <a:r>
              <a:rPr lang="en-US" dirty="0" smtClean="0"/>
              <a:t>Using body waves, scientists were able to  determine earth’s layered structure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Focus</a:t>
            </a:r>
            <a:r>
              <a:rPr lang="en-US" dirty="0" smtClean="0"/>
              <a:t>: center of propagation</a:t>
            </a:r>
          </a:p>
          <a:p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Epicenter</a:t>
            </a:r>
            <a:r>
              <a:rPr lang="en-US" dirty="0" smtClean="0"/>
              <a:t>: land point on top of focus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phsc001, chapter9, </a:t>
            </a:r>
            <a:r>
              <a:rPr lang="en-US" sz="10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yuc</a:t>
            </a:r>
            <a:endParaRPr lang="en-US" sz="1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2D1-4CDE-424B-8CBC-028600AB4EE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76400"/>
            <a:ext cx="4495800" cy="324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Tsunami</a:t>
            </a:r>
            <a:endParaRPr lang="en-US" sz="2800" b="1" dirty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Tsunami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is very large oceanic waves that travel at speeds about 700km/h </a:t>
            </a:r>
          </a:p>
          <a:p>
            <a:pPr>
              <a:buNone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Causes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caused by an earthquake or volcanic eruption in the oceanic crust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Fault line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is the line where the rock breaks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phsc001, chapter9, </a:t>
            </a:r>
            <a:r>
              <a:rPr lang="en-US" sz="10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yuc</a:t>
            </a:r>
            <a:endParaRPr lang="en-US" sz="1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2D1-4CDE-424B-8CBC-028600AB4EE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Content Placeholder 6" descr="http://4.bp.blogspot.com/-D_vaD7V_5zI/ToxZDxs6-eI/AAAAAAAAA2U/WuOMQoHtFL0/s1600/Untitled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57400"/>
            <a:ext cx="4191000" cy="322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Volcanoes</a:t>
            </a:r>
            <a:endParaRPr lang="en-US" sz="2800" b="1" dirty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volcano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a rocky structure in the form of a hill or mountain formed by the ejected lava from magma beneath the earth surface and deposit in a conical shape</a:t>
            </a: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Found in three places</a:t>
            </a:r>
          </a:p>
          <a:p>
            <a:pPr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divergent boundary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- convergent boundary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- hot spot</a:t>
            </a: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Islands are deposits of oceanic magma overtime</a:t>
            </a: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Example: Iceland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phsc001, chapter9, </a:t>
            </a:r>
            <a:r>
              <a:rPr lang="en-US" sz="10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yuc</a:t>
            </a:r>
            <a:endParaRPr lang="en-US" sz="1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2D1-4CDE-424B-8CBC-028600AB4EE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Content Placeholder 6" descr="http://t2.gstatic.com/images?q=tbn:ANd9GcS11MmgHt8Jj7_6GISwpoyJhQwu0NvYQ4OM16gFIRXVvKPTJrFRFQ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219200"/>
            <a:ext cx="3276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Volcanoes Cont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3276600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Hot spot or hot spring: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mantle magma flows as lava, cools and solidify. When oceanic plate moves to its spot, islands are formed.</a:t>
            </a:r>
          </a:p>
          <a:p>
            <a:pPr>
              <a:buNone/>
            </a:pPr>
            <a:endParaRPr lang="en-US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Example: Hawaiian Islands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phsc001, chapter9, </a:t>
            </a:r>
            <a:r>
              <a:rPr lang="en-US" sz="10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yuc</a:t>
            </a:r>
            <a:endParaRPr lang="en-US" sz="1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2D1-4CDE-424B-8CBC-028600AB4EE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Content Placeholder 6" descr="http://www.pacificislandtravel.com/nature_gallery/platetectonics2.gif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600200"/>
            <a:ext cx="5105400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Earth’s Internal Structure</a:t>
            </a:r>
            <a:endParaRPr lang="en-US" sz="2800" b="1" dirty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2672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Three regions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Crust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: thin outer shell</a:t>
            </a:r>
          </a:p>
          <a:p>
            <a:pPr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- Continental part</a:t>
            </a:r>
          </a:p>
          <a:p>
            <a:pPr>
              <a:buNone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- Oceanic part (denser than continental crust)</a:t>
            </a:r>
          </a:p>
          <a:p>
            <a:pPr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Both part called </a:t>
            </a: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lithosphere</a:t>
            </a:r>
            <a:endParaRPr lang="en-US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Mantle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: thicker than crust</a:t>
            </a:r>
          </a:p>
          <a:p>
            <a:pPr>
              <a:buNone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- upper part: solid rocks</a:t>
            </a:r>
          </a:p>
          <a:p>
            <a:pPr>
              <a:buNone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- lower part: thick fluid-like that flows called </a:t>
            </a:r>
            <a:r>
              <a:rPr lang="en-US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asthenosphere</a:t>
            </a:r>
            <a:endParaRPr lang="en-US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Core</a:t>
            </a: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: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central region</a:t>
            </a:r>
          </a:p>
          <a:p>
            <a:pPr>
              <a:buNone/>
            </a:pPr>
            <a:r>
              <a:rPr lang="en-US" sz="20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en-US" sz="2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outer part fluid Fe &amp; Mg</a:t>
            </a:r>
          </a:p>
          <a:p>
            <a:pPr>
              <a:buNone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- inner part : solid Fe &amp; Mg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phsc001, chapter9, </a:t>
            </a:r>
            <a:r>
              <a:rPr lang="en-US" sz="10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yuc</a:t>
            </a:r>
            <a:endParaRPr lang="en-US" sz="1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2D1-4CDE-424B-8CBC-028600AB4EE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Content Placeholder 7" descr="http://2.bp.blogspot.com/_sZKl2yYTScE/Ri4dNTN0iKI/AAAAAAAAACA/EQUWUWmYLqE/s320/earths_interior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76400"/>
            <a:ext cx="4191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62600" y="54102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Scientists used seismic waves to determine the structure</a:t>
            </a:r>
            <a:endParaRPr lang="en-US" sz="16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phsc001, chapter9, </a:t>
            </a:r>
            <a:r>
              <a:rPr lang="en-US" sz="10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yuc</a:t>
            </a:r>
            <a:endParaRPr lang="en-US" sz="1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2D1-4CDE-424B-8CBC-028600AB4EE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610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flipH="1">
            <a:off x="609600" y="2286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Location of volcanoes and earthquakes in Arabian plate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96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continental drift: The Pangaea concept </a:t>
            </a:r>
            <a:r>
              <a:rPr lang="en-US" sz="2800" dirty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800" dirty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2800" dirty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3810000" cy="4906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Alfred Wegener 1912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Continental drift theory</a:t>
            </a: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250millions years ago, the world was one supercontinent “Pangaea”</a:t>
            </a: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Pangaea brook up into parts</a:t>
            </a:r>
          </a:p>
          <a:p>
            <a:pPr>
              <a:buNone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His proof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Fossil evidence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Parts can be joint in a perfect fit like jigsaw puzzle</a:t>
            </a:r>
          </a:p>
          <a:p>
            <a:pPr marL="457200" indent="-457200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Scientists dismissed his theory till 1960</a:t>
            </a:r>
          </a:p>
          <a:p>
            <a:pPr>
              <a:buNone/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phsc001, chapter9, </a:t>
            </a:r>
            <a:r>
              <a:rPr lang="en-US" sz="10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yuc</a:t>
            </a:r>
            <a:endParaRPr lang="en-US" sz="1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2D1-4CDE-424B-8CBC-028600AB4EE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Content Placeholder 6" descr="http://bookbuilder.cast.org/bookresources/41/41288/156088_1.gif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143000"/>
            <a:ext cx="3238500" cy="259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200400"/>
            <a:ext cx="248856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www.suu.edu/faculty/colberg/hazards/platetectonics/Drift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343400"/>
            <a:ext cx="2743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Seafloor Spreading</a:t>
            </a:r>
            <a:endParaRPr lang="en-US" sz="2800" b="1" dirty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1950-1960 proved Wegener continental drift theory</a:t>
            </a:r>
          </a:p>
          <a:p>
            <a:pPr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- ocean crust contains mountains (ridges) and valleys like land</a:t>
            </a:r>
          </a:p>
          <a:p>
            <a:pPr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- </a:t>
            </a: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Mid-Atlantic ridge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divides ocean into two parts</a:t>
            </a:r>
          </a:p>
          <a:p>
            <a:pPr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- long valley along the ridge like a crack called </a:t>
            </a: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rift</a:t>
            </a:r>
          </a:p>
          <a:p>
            <a:pPr>
              <a:buNone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magma forced up through rift forming new oceanic crust</a:t>
            </a:r>
          </a:p>
          <a:p>
            <a:pPr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- this spreads continents</a:t>
            </a:r>
          </a:p>
          <a:p>
            <a:pPr>
              <a:buNone/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phsc001, chapter9, </a:t>
            </a:r>
            <a:r>
              <a:rPr lang="en-US" sz="10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yuc</a:t>
            </a:r>
            <a:endParaRPr lang="en-US" sz="1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2D1-4CDE-424B-8CBC-028600AB4EE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143000"/>
            <a:ext cx="2910076" cy="27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191000"/>
            <a:ext cx="39147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838200" y="3886200"/>
            <a:ext cx="81051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                                                                                                                                   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redit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9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B.Tillery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E. </a:t>
            </a:r>
            <a:r>
              <a:rPr kumimoji="0" lang="en-US" sz="9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Enger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and F. Ross, 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Integrated science,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</a:t>
            </a:r>
            <a:r>
              <a:rPr kumimoji="0" lang="en-US" sz="9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rd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Ed. McGraw Hill, 2007.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Seafloor Spreading Cont</a:t>
            </a:r>
            <a:endParaRPr lang="en-US" sz="2800" b="1" dirty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14800" cy="4906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By time the size of new crust increases</a:t>
            </a:r>
          </a:p>
          <a:p>
            <a:pPr>
              <a:buNone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New crust near rift is younger than those far away and close to land</a:t>
            </a:r>
          </a:p>
          <a:p>
            <a:pPr>
              <a:buNone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This proves that 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continentts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move 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phsc001, chapter9, </a:t>
            </a:r>
            <a:r>
              <a:rPr lang="en-US" sz="10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yuc</a:t>
            </a:r>
            <a:endParaRPr lang="en-US" sz="1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2D1-4CDE-424B-8CBC-028600AB4EE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066800"/>
            <a:ext cx="4724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57200" y="5791200"/>
            <a:ext cx="853791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Credit: </a:t>
            </a:r>
            <a:r>
              <a:rPr kumimoji="0" lang="en-US" sz="9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B.Tillery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E. </a:t>
            </a:r>
            <a:r>
              <a:rPr kumimoji="0" lang="en-US" sz="9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Enger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and F. Ross, 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Integrated science,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</a:t>
            </a:r>
            <a:r>
              <a:rPr kumimoji="0" lang="en-US" sz="9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rd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Ed. McGraw Hill, 2007.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Plate Tectonics Theory</a:t>
            </a:r>
            <a:endParaRPr lang="en-US" sz="2800" b="1" dirty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PTT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explains continents movement</a:t>
            </a: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Earth is divided into 12 rigid plates</a:t>
            </a:r>
          </a:p>
          <a:p>
            <a:pPr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- plates are connected around earth (end by end)</a:t>
            </a: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Some plates are oceanic, others are land</a:t>
            </a:r>
          </a:p>
          <a:p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Lithosphere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(oceanic and land crust)</a:t>
            </a: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Plates move over the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asthenosphere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- slow motion (1-6 cm/year)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phsc001, chapter9, </a:t>
            </a:r>
            <a:r>
              <a:rPr lang="en-US" sz="10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yuc</a:t>
            </a:r>
            <a:endParaRPr lang="en-US" sz="1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2D1-4CDE-424B-8CBC-028600AB4EE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Content Placeholder 6" descr="http://academic.evergreen.edu/g/grossmaz/HAMMVM/world_tech_plates_map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76400"/>
            <a:ext cx="4495800" cy="307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phsc001, chapter9, </a:t>
            </a:r>
            <a:r>
              <a:rPr lang="en-US" sz="10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yuc</a:t>
            </a:r>
            <a:endParaRPr lang="en-US" sz="1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2D1-4CDE-424B-8CBC-028600AB4EE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04800"/>
            <a:ext cx="6553200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Plate Boundaries</a:t>
            </a:r>
            <a:endParaRPr lang="en-US" sz="2800" b="1" dirty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267200" cy="47545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 plate boundaries, earthquakes, volcanoes, and mountain formation occur</a:t>
            </a:r>
          </a:p>
          <a:p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Two boundary movements</a:t>
            </a:r>
          </a:p>
          <a:p>
            <a:pPr>
              <a:buNone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r>
              <a:rPr lang="en-US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Divergent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boundary movements</a:t>
            </a:r>
          </a:p>
          <a:p>
            <a:pPr>
              <a:buFontTx/>
              <a:buChar char="-"/>
            </a:pPr>
            <a:r>
              <a:rPr lang="en-US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Convergen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 boundary movements</a:t>
            </a:r>
          </a:p>
          <a:p>
            <a:pPr>
              <a:buFontTx/>
              <a:buChar char="-"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chapter9, yuc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2D1-4CDE-424B-8CBC-028600AB4EE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209800"/>
            <a:ext cx="3772427" cy="304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Divergent Boundary</a:t>
            </a:r>
            <a:endParaRPr lang="en-US" sz="2800" b="1" dirty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/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Two plates move away from each other</a:t>
            </a: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Magma fills rift valley creates new gaps</a:t>
            </a:r>
          </a:p>
          <a:p>
            <a:pPr>
              <a:buNone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Example: Oceans, and</a:t>
            </a:r>
          </a:p>
          <a:p>
            <a:pPr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Red Sea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phsc001, chapter9, </a:t>
            </a:r>
            <a:r>
              <a:rPr lang="en-US" sz="10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yuc</a:t>
            </a:r>
            <a:endParaRPr lang="en-US" sz="1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2D1-4CDE-424B-8CBC-028600AB4EE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Content Placeholder 6" descr="http://plainedgeschools.org/swells/divergent.jpg"/>
          <p:cNvPicPr>
            <a:picLocks noGrp="1"/>
          </p:cNvPicPr>
          <p:nvPr>
            <p:ph sz="half" idx="2"/>
          </p:nvPr>
        </p:nvPicPr>
        <p:blipFill>
          <a:blip r:embed="rId2">
            <a:lum bright="-2000" contrast="54000"/>
          </a:blip>
          <a:srcRect/>
          <a:stretch>
            <a:fillRect/>
          </a:stretch>
        </p:blipFill>
        <p:spPr bwMode="auto">
          <a:xfrm>
            <a:off x="4114800" y="1600200"/>
            <a:ext cx="480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914</Words>
  <Application>Microsoft Office PowerPoint</Application>
  <PresentationFormat>On-screen Show (4:3)</PresentationFormat>
  <Paragraphs>163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Earthquakes and Volcanoes</vt:lpstr>
      <vt:lpstr>Earth’s Internal Structure</vt:lpstr>
      <vt:lpstr>The continental drift: The Pangaea concept  </vt:lpstr>
      <vt:lpstr>Seafloor Spreading</vt:lpstr>
      <vt:lpstr>Seafloor Spreading Cont</vt:lpstr>
      <vt:lpstr>Plate Tectonics Theory</vt:lpstr>
      <vt:lpstr>Slide 7</vt:lpstr>
      <vt:lpstr>Plate Boundaries</vt:lpstr>
      <vt:lpstr>Divergent Boundary</vt:lpstr>
      <vt:lpstr>Convergent Boundary</vt:lpstr>
      <vt:lpstr>Convergent Boundary Cont</vt:lpstr>
      <vt:lpstr>Convergent Boundary Cont</vt:lpstr>
      <vt:lpstr>Slide 13</vt:lpstr>
      <vt:lpstr>Earthquakes</vt:lpstr>
      <vt:lpstr>Intensity of Earthquake</vt:lpstr>
      <vt:lpstr>Seismic Waves</vt:lpstr>
      <vt:lpstr>Tsunami</vt:lpstr>
      <vt:lpstr>Volcanoes</vt:lpstr>
      <vt:lpstr>Volcanoes Cont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Earthquakes and Volcanoes</dc:title>
  <dc:creator>YUC</dc:creator>
  <cp:lastModifiedBy>YUC</cp:lastModifiedBy>
  <cp:revision>17</cp:revision>
  <dcterms:created xsi:type="dcterms:W3CDTF">2011-12-23T08:09:33Z</dcterms:created>
  <dcterms:modified xsi:type="dcterms:W3CDTF">2011-12-24T08:26:54Z</dcterms:modified>
</cp:coreProperties>
</file>