
<file path=[Content_Types].xml><?xml version="1.0" encoding="utf-8"?>
<Types xmlns="http://schemas.openxmlformats.org/package/2006/content-types">
  <Default Extension="png" ContentType="image/png"/>
  <Default Extension="bin" ContentType="application/vnd.openxmlformats-officedocument.oleObject"/>
  <Default Extension="jpeg" ContentType="image/jpeg"/>
  <Default Extension="wmf" ContentType="image/x-wmf"/>
  <Default Extension="emf" ContentType="image/x-emf"/>
  <Default Extension="rels" ContentType="application/vnd.openxmlformats-package.relationships+xml"/>
  <Default Extension="xml" ContentType="application/xml"/>
  <Default Extension="wdp" ContentType="image/vnd.ms-photo"/>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81" r:id="rId1"/>
  </p:sldMasterIdLst>
  <p:notesMasterIdLst>
    <p:notesMasterId r:id="rId27"/>
  </p:notesMasterIdLst>
  <p:handoutMasterIdLst>
    <p:handoutMasterId r:id="rId28"/>
  </p:handoutMasterIdLst>
  <p:sldIdLst>
    <p:sldId id="287" r:id="rId2"/>
    <p:sldId id="444" r:id="rId3"/>
    <p:sldId id="256" r:id="rId4"/>
    <p:sldId id="394" r:id="rId5"/>
    <p:sldId id="395" r:id="rId6"/>
    <p:sldId id="302" r:id="rId7"/>
    <p:sldId id="308" r:id="rId8"/>
    <p:sldId id="309" r:id="rId9"/>
    <p:sldId id="311" r:id="rId10"/>
    <p:sldId id="312" r:id="rId11"/>
    <p:sldId id="303" r:id="rId12"/>
    <p:sldId id="304" r:id="rId13"/>
    <p:sldId id="328" r:id="rId14"/>
    <p:sldId id="317" r:id="rId15"/>
    <p:sldId id="445" r:id="rId16"/>
    <p:sldId id="414" r:id="rId17"/>
    <p:sldId id="329" r:id="rId18"/>
    <p:sldId id="420" r:id="rId19"/>
    <p:sldId id="422" r:id="rId20"/>
    <p:sldId id="424" r:id="rId21"/>
    <p:sldId id="425" r:id="rId22"/>
    <p:sldId id="426" r:id="rId23"/>
    <p:sldId id="262" r:id="rId24"/>
    <p:sldId id="332" r:id="rId25"/>
    <p:sldId id="334" r:id="rId26"/>
  </p:sldIdLst>
  <p:sldSz cx="9144000" cy="6858000" type="screen4x3"/>
  <p:notesSz cx="6881813" cy="9296400"/>
  <p:defaultTextStyle>
    <a:defPPr>
      <a:defRPr lang="en-US"/>
    </a:defPPr>
    <a:lvl1pPr algn="l" rtl="0" fontAlgn="base">
      <a:spcBef>
        <a:spcPct val="0"/>
      </a:spcBef>
      <a:spcAft>
        <a:spcPct val="0"/>
      </a:spcAft>
      <a:defRPr sz="2400" kern="1200">
        <a:solidFill>
          <a:schemeClr val="tx1"/>
        </a:solidFill>
        <a:latin typeface="Times New Roman" pitchFamily="18" charset="0"/>
        <a:ea typeface="+mn-ea"/>
        <a:cs typeface="+mn-cs"/>
      </a:defRPr>
    </a:lvl1pPr>
    <a:lvl2pPr marL="457200" algn="l" rtl="0" fontAlgn="base">
      <a:spcBef>
        <a:spcPct val="0"/>
      </a:spcBef>
      <a:spcAft>
        <a:spcPct val="0"/>
      </a:spcAft>
      <a:defRPr sz="2400" kern="1200">
        <a:solidFill>
          <a:schemeClr val="tx1"/>
        </a:solidFill>
        <a:latin typeface="Times New Roman" pitchFamily="18" charset="0"/>
        <a:ea typeface="+mn-ea"/>
        <a:cs typeface="+mn-cs"/>
      </a:defRPr>
    </a:lvl2pPr>
    <a:lvl3pPr marL="914400" algn="l" rtl="0" fontAlgn="base">
      <a:spcBef>
        <a:spcPct val="0"/>
      </a:spcBef>
      <a:spcAft>
        <a:spcPct val="0"/>
      </a:spcAft>
      <a:defRPr sz="2400" kern="1200">
        <a:solidFill>
          <a:schemeClr val="tx1"/>
        </a:solidFill>
        <a:latin typeface="Times New Roman" pitchFamily="18" charset="0"/>
        <a:ea typeface="+mn-ea"/>
        <a:cs typeface="+mn-cs"/>
      </a:defRPr>
    </a:lvl3pPr>
    <a:lvl4pPr marL="1371600" algn="l" rtl="0" fontAlgn="base">
      <a:spcBef>
        <a:spcPct val="0"/>
      </a:spcBef>
      <a:spcAft>
        <a:spcPct val="0"/>
      </a:spcAft>
      <a:defRPr sz="2400" kern="1200">
        <a:solidFill>
          <a:schemeClr val="tx1"/>
        </a:solidFill>
        <a:latin typeface="Times New Roman" pitchFamily="18" charset="0"/>
        <a:ea typeface="+mn-ea"/>
        <a:cs typeface="+mn-cs"/>
      </a:defRPr>
    </a:lvl4pPr>
    <a:lvl5pPr marL="1828800" algn="l"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FF"/>
    <a:srgbClr val="FF66FF"/>
    <a:srgbClr val="CCCCFF"/>
    <a:srgbClr val="66FF99"/>
    <a:srgbClr val="99FF33"/>
    <a:srgbClr val="00FF00"/>
    <a:srgbClr val="FF9999"/>
    <a:srgbClr val="FFFF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50" autoAdjust="0"/>
    <p:restoredTop sz="94693" autoAdjust="0"/>
  </p:normalViewPr>
  <p:slideViewPr>
    <p:cSldViewPr>
      <p:cViewPr varScale="1">
        <p:scale>
          <a:sx n="96" d="100"/>
          <a:sy n="96" d="100"/>
        </p:scale>
        <p:origin x="-2070" y="-96"/>
      </p:cViewPr>
      <p:guideLst>
        <p:guide orient="horz" pos="2160"/>
        <p:guide pos="2880"/>
      </p:guideLst>
    </p:cSldViewPr>
  </p:slideViewPr>
  <p:outlineViewPr>
    <p:cViewPr>
      <p:scale>
        <a:sx n="33" d="100"/>
        <a:sy n="33" d="100"/>
      </p:scale>
      <p:origin x="0" y="0"/>
    </p:cViewPr>
    <p:sldLst>
      <p:sld r:id="rId1" collapse="1"/>
    </p:sldLst>
  </p:outlineViewPr>
  <p:notesTextViewPr>
    <p:cViewPr>
      <p:scale>
        <a:sx n="100" d="100"/>
        <a:sy n="100" d="100"/>
      </p:scale>
      <p:origin x="0" y="0"/>
    </p:cViewPr>
  </p:notesTextViewPr>
  <p:sorterViewPr>
    <p:cViewPr>
      <p:scale>
        <a:sx n="66" d="100"/>
        <a:sy n="66" d="100"/>
      </p:scale>
      <p:origin x="0" y="912"/>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viewProps" Target="viewProps.xml"/></Relationships>
</file>

<file path=ppt/_rels/viewProps.xml.rels><?xml version="1.0" encoding="UTF-8" standalone="yes"?>
<Relationships xmlns="http://schemas.openxmlformats.org/package/2006/relationships"><Relationship Id="rId1" Type="http://schemas.openxmlformats.org/officeDocument/2006/relationships/slide" Target="slides/slide14.xml"/></Relationships>
</file>

<file path=ppt/drawings/_rels/vmlDrawing1.vml.rels><?xml version="1.0" encoding="UTF-8" standalone="yes"?>
<Relationships xmlns="http://schemas.openxmlformats.org/package/2006/relationships"><Relationship Id="rId3" Type="http://schemas.openxmlformats.org/officeDocument/2006/relationships/image" Target="../media/image14.wmf"/><Relationship Id="rId2" Type="http://schemas.openxmlformats.org/officeDocument/2006/relationships/image" Target="../media/image13.wmf"/><Relationship Id="rId1" Type="http://schemas.openxmlformats.org/officeDocument/2006/relationships/image" Target="../media/image12.jpeg"/></Relationships>
</file>

<file path=ppt/drawings/_rels/vmlDrawing2.vml.rels><?xml version="1.0" encoding="UTF-8" standalone="yes"?>
<Relationships xmlns="http://schemas.openxmlformats.org/package/2006/relationships"><Relationship Id="rId3" Type="http://schemas.openxmlformats.org/officeDocument/2006/relationships/image" Target="../media/image16.wmf"/><Relationship Id="rId2" Type="http://schemas.openxmlformats.org/officeDocument/2006/relationships/image" Target="../media/image14.wmf"/><Relationship Id="rId1" Type="http://schemas.openxmlformats.org/officeDocument/2006/relationships/image" Target="../media/image15.wmf"/><Relationship Id="rId4" Type="http://schemas.openxmlformats.org/officeDocument/2006/relationships/image" Target="../media/image17.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21.wmf"/></Relationships>
</file>

<file path=ppt/drawings/_rels/vmlDrawing4.vml.rels><?xml version="1.0" encoding="UTF-8" standalone="yes"?>
<Relationships xmlns="http://schemas.openxmlformats.org/package/2006/relationships"><Relationship Id="rId3" Type="http://schemas.openxmlformats.org/officeDocument/2006/relationships/image" Target="../media/image26.wmf"/><Relationship Id="rId2" Type="http://schemas.openxmlformats.org/officeDocument/2006/relationships/image" Target="../media/image25.wmf"/><Relationship Id="rId1" Type="http://schemas.openxmlformats.org/officeDocument/2006/relationships/image" Target="../media/image24.wmf"/></Relationships>
</file>

<file path=ppt/drawings/_rels/vmlDrawing5.vml.rels><?xml version="1.0" encoding="UTF-8" standalone="yes"?>
<Relationships xmlns="http://schemas.openxmlformats.org/package/2006/relationships"><Relationship Id="rId3" Type="http://schemas.openxmlformats.org/officeDocument/2006/relationships/image" Target="../media/image29.emf"/><Relationship Id="rId2" Type="http://schemas.openxmlformats.org/officeDocument/2006/relationships/image" Target="../media/image28.emf"/><Relationship Id="rId1" Type="http://schemas.openxmlformats.org/officeDocument/2006/relationships/image" Target="../media/image27.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4514" name="Rectangle 2"/>
          <p:cNvSpPr>
            <a:spLocks noGrp="1" noChangeArrowheads="1"/>
          </p:cNvSpPr>
          <p:nvPr>
            <p:ph type="hdr" sz="quarter"/>
          </p:nvPr>
        </p:nvSpPr>
        <p:spPr bwMode="auto">
          <a:xfrm>
            <a:off x="0" y="0"/>
            <a:ext cx="2982913" cy="46513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US"/>
          </a:p>
        </p:txBody>
      </p:sp>
      <p:sp>
        <p:nvSpPr>
          <p:cNvPr id="64515" name="Rectangle 3"/>
          <p:cNvSpPr>
            <a:spLocks noGrp="1" noChangeArrowheads="1"/>
          </p:cNvSpPr>
          <p:nvPr>
            <p:ph type="dt" sz="quarter" idx="1"/>
          </p:nvPr>
        </p:nvSpPr>
        <p:spPr bwMode="auto">
          <a:xfrm>
            <a:off x="3897313" y="0"/>
            <a:ext cx="2982912" cy="46513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a:p>
        </p:txBody>
      </p:sp>
      <p:sp>
        <p:nvSpPr>
          <p:cNvPr id="64516" name="Rectangle 4"/>
          <p:cNvSpPr>
            <a:spLocks noGrp="1" noChangeArrowheads="1"/>
          </p:cNvSpPr>
          <p:nvPr>
            <p:ph type="ftr" sz="quarter" idx="2"/>
          </p:nvPr>
        </p:nvSpPr>
        <p:spPr bwMode="auto">
          <a:xfrm>
            <a:off x="0" y="8829675"/>
            <a:ext cx="2982913" cy="46513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US"/>
          </a:p>
        </p:txBody>
      </p:sp>
      <p:sp>
        <p:nvSpPr>
          <p:cNvPr id="64517" name="Rectangle 5"/>
          <p:cNvSpPr>
            <a:spLocks noGrp="1" noChangeArrowheads="1"/>
          </p:cNvSpPr>
          <p:nvPr>
            <p:ph type="sldNum" sz="quarter" idx="3"/>
          </p:nvPr>
        </p:nvSpPr>
        <p:spPr bwMode="auto">
          <a:xfrm>
            <a:off x="3897313" y="8829675"/>
            <a:ext cx="2982912" cy="46513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214E90FE-5949-4C1C-8E14-4B601A67699D}" type="slidenum">
              <a:rPr lang="en-US"/>
              <a:pPr>
                <a:defRPr/>
              </a:pPr>
              <a:t>‹#›</a:t>
            </a:fld>
            <a:endParaRPr lang="en-US"/>
          </a:p>
        </p:txBody>
      </p:sp>
    </p:spTree>
    <p:extLst>
      <p:ext uri="{BB962C8B-B14F-4D97-AF65-F5344CB8AC3E}">
        <p14:creationId xmlns:p14="http://schemas.microsoft.com/office/powerpoint/2010/main" val="242198468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82913" cy="465138"/>
          </a:xfrm>
          <a:prstGeom prst="rect">
            <a:avLst/>
          </a:prstGeom>
        </p:spPr>
        <p:txBody>
          <a:bodyPr vert="horz" lIns="91440" tIns="45720" rIns="91440" bIns="45720" rtlCol="0"/>
          <a:lstStyle>
            <a:lvl1pPr algn="l">
              <a:defRPr sz="1200"/>
            </a:lvl1pPr>
          </a:lstStyle>
          <a:p>
            <a:pPr>
              <a:defRPr/>
            </a:pPr>
            <a:endParaRPr lang="en-US"/>
          </a:p>
        </p:txBody>
      </p:sp>
      <p:sp>
        <p:nvSpPr>
          <p:cNvPr id="3" name="Date Placeholder 2"/>
          <p:cNvSpPr>
            <a:spLocks noGrp="1"/>
          </p:cNvSpPr>
          <p:nvPr>
            <p:ph type="dt" idx="1"/>
          </p:nvPr>
        </p:nvSpPr>
        <p:spPr>
          <a:xfrm>
            <a:off x="3897313" y="0"/>
            <a:ext cx="2982912" cy="465138"/>
          </a:xfrm>
          <a:prstGeom prst="rect">
            <a:avLst/>
          </a:prstGeom>
        </p:spPr>
        <p:txBody>
          <a:bodyPr vert="horz" lIns="91440" tIns="45720" rIns="91440" bIns="45720" rtlCol="0"/>
          <a:lstStyle>
            <a:lvl1pPr algn="r">
              <a:defRPr sz="1200"/>
            </a:lvl1pPr>
          </a:lstStyle>
          <a:p>
            <a:pPr>
              <a:defRPr/>
            </a:pPr>
            <a:fld id="{25A42D0C-5D1B-41A5-A3BE-A630FD2E9497}" type="datetimeFigureOut">
              <a:rPr lang="en-US"/>
              <a:pPr>
                <a:defRPr/>
              </a:pPr>
              <a:t>10/24/2013</a:t>
            </a:fld>
            <a:endParaRPr lang="en-US"/>
          </a:p>
        </p:txBody>
      </p:sp>
      <p:sp>
        <p:nvSpPr>
          <p:cNvPr id="4" name="Slide Image Placeholder 3"/>
          <p:cNvSpPr>
            <a:spLocks noGrp="1" noRot="1" noChangeAspect="1"/>
          </p:cNvSpPr>
          <p:nvPr>
            <p:ph type="sldImg" idx="2"/>
          </p:nvPr>
        </p:nvSpPr>
        <p:spPr>
          <a:xfrm>
            <a:off x="1117600" y="696913"/>
            <a:ext cx="4648200" cy="3486150"/>
          </a:xfrm>
          <a:prstGeom prst="rect">
            <a:avLst/>
          </a:prstGeom>
          <a:noFill/>
          <a:ln w="12700">
            <a:solidFill>
              <a:prstClr val="black"/>
            </a:solidFill>
          </a:ln>
        </p:spPr>
        <p:txBody>
          <a:bodyPr vert="horz" lIns="91440" tIns="45720" rIns="91440" bIns="45720" rtlCol="0" anchor="ctr"/>
          <a:lstStyle/>
          <a:p>
            <a:pPr lvl="0"/>
            <a:endParaRPr lang="en-US" noProof="0" smtClean="0"/>
          </a:p>
        </p:txBody>
      </p:sp>
      <p:sp>
        <p:nvSpPr>
          <p:cNvPr id="5" name="Notes Placeholder 4"/>
          <p:cNvSpPr>
            <a:spLocks noGrp="1"/>
          </p:cNvSpPr>
          <p:nvPr>
            <p:ph type="body" sz="quarter" idx="3"/>
          </p:nvPr>
        </p:nvSpPr>
        <p:spPr>
          <a:xfrm>
            <a:off x="688975" y="4416425"/>
            <a:ext cx="5505450" cy="4183063"/>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 name="Footer Placeholder 5"/>
          <p:cNvSpPr>
            <a:spLocks noGrp="1"/>
          </p:cNvSpPr>
          <p:nvPr>
            <p:ph type="ftr" sz="quarter" idx="4"/>
          </p:nvPr>
        </p:nvSpPr>
        <p:spPr>
          <a:xfrm>
            <a:off x="0" y="8829675"/>
            <a:ext cx="2982913" cy="465138"/>
          </a:xfrm>
          <a:prstGeom prst="rect">
            <a:avLst/>
          </a:prstGeom>
        </p:spPr>
        <p:txBody>
          <a:bodyPr vert="horz" lIns="91440" tIns="45720" rIns="91440" bIns="45720" rtlCol="0" anchor="b"/>
          <a:lstStyle>
            <a:lvl1pPr algn="l">
              <a:defRPr sz="1200"/>
            </a:lvl1pPr>
          </a:lstStyle>
          <a:p>
            <a:pPr>
              <a:defRPr/>
            </a:pPr>
            <a:endParaRPr lang="en-US"/>
          </a:p>
        </p:txBody>
      </p:sp>
      <p:sp>
        <p:nvSpPr>
          <p:cNvPr id="7" name="Slide Number Placeholder 6"/>
          <p:cNvSpPr>
            <a:spLocks noGrp="1"/>
          </p:cNvSpPr>
          <p:nvPr>
            <p:ph type="sldNum" sz="quarter" idx="5"/>
          </p:nvPr>
        </p:nvSpPr>
        <p:spPr>
          <a:xfrm>
            <a:off x="3897313" y="8829675"/>
            <a:ext cx="2982912" cy="465138"/>
          </a:xfrm>
          <a:prstGeom prst="rect">
            <a:avLst/>
          </a:prstGeom>
        </p:spPr>
        <p:txBody>
          <a:bodyPr vert="horz" lIns="91440" tIns="45720" rIns="91440" bIns="45720" rtlCol="0" anchor="b"/>
          <a:lstStyle>
            <a:lvl1pPr algn="r">
              <a:defRPr sz="1200"/>
            </a:lvl1pPr>
          </a:lstStyle>
          <a:p>
            <a:pPr>
              <a:defRPr/>
            </a:pPr>
            <a:fld id="{BBF8D94B-7C76-431C-837E-B85D264CD784}" type="slidenum">
              <a:rPr lang="en-US"/>
              <a:pPr>
                <a:defRPr/>
              </a:pPr>
              <a:t>‹#›</a:t>
            </a:fld>
            <a:endParaRPr lang="en-US"/>
          </a:p>
        </p:txBody>
      </p:sp>
    </p:spTree>
    <p:extLst>
      <p:ext uri="{BB962C8B-B14F-4D97-AF65-F5344CB8AC3E}">
        <p14:creationId xmlns:p14="http://schemas.microsoft.com/office/powerpoint/2010/main" val="1187929669"/>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4B67801F-54B7-478D-A4B0-C60047417961}" type="slidenum">
              <a:rPr lang="en-US" smtClean="0"/>
              <a:pPr>
                <a:defRPr/>
              </a:pPr>
              <a:t>‹#›</a:t>
            </a:fld>
            <a:endParaRPr lang="en-US"/>
          </a:p>
        </p:txBody>
      </p:sp>
    </p:spTree>
    <p:extLst>
      <p:ext uri="{BB962C8B-B14F-4D97-AF65-F5344CB8AC3E}">
        <p14:creationId xmlns:p14="http://schemas.microsoft.com/office/powerpoint/2010/main" val="30070633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6E833E19-ABCF-453F-8CFC-686DDC98EC9B}" type="slidenum">
              <a:rPr lang="en-US" smtClean="0"/>
              <a:pPr>
                <a:defRPr/>
              </a:pPr>
              <a:t>‹#›</a:t>
            </a:fld>
            <a:endParaRPr lang="en-US"/>
          </a:p>
        </p:txBody>
      </p:sp>
    </p:spTree>
    <p:extLst>
      <p:ext uri="{BB962C8B-B14F-4D97-AF65-F5344CB8AC3E}">
        <p14:creationId xmlns:p14="http://schemas.microsoft.com/office/powerpoint/2010/main" val="319188586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0D98972D-94DF-478B-A9D4-7421DDC65494}" type="slidenum">
              <a:rPr lang="en-US" smtClean="0"/>
              <a:pPr>
                <a:defRPr/>
              </a:pPr>
              <a:t>‹#›</a:t>
            </a:fld>
            <a:endParaRPr lang="en-US"/>
          </a:p>
        </p:txBody>
      </p:sp>
    </p:spTree>
    <p:extLst>
      <p:ext uri="{BB962C8B-B14F-4D97-AF65-F5344CB8AC3E}">
        <p14:creationId xmlns:p14="http://schemas.microsoft.com/office/powerpoint/2010/main" val="40909360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8CDB3835-B647-4E77-A266-7726052D0973}" type="slidenum">
              <a:rPr lang="en-US" smtClean="0"/>
              <a:pPr>
                <a:defRPr/>
              </a:pPr>
              <a:t>‹#›</a:t>
            </a:fld>
            <a:endParaRPr lang="en-US"/>
          </a:p>
        </p:txBody>
      </p:sp>
    </p:spTree>
    <p:extLst>
      <p:ext uri="{BB962C8B-B14F-4D97-AF65-F5344CB8AC3E}">
        <p14:creationId xmlns:p14="http://schemas.microsoft.com/office/powerpoint/2010/main" val="14413353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830DE117-45DE-4498-81D9-407EB38111DB}" type="slidenum">
              <a:rPr lang="en-US" smtClean="0"/>
              <a:pPr>
                <a:defRPr/>
              </a:pPr>
              <a:t>‹#›</a:t>
            </a:fld>
            <a:endParaRPr lang="en-US"/>
          </a:p>
        </p:txBody>
      </p:sp>
    </p:spTree>
    <p:extLst>
      <p:ext uri="{BB962C8B-B14F-4D97-AF65-F5344CB8AC3E}">
        <p14:creationId xmlns:p14="http://schemas.microsoft.com/office/powerpoint/2010/main" val="5826979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pPr>
              <a:defRPr/>
            </a:pPr>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pPr>
              <a:defRPr/>
            </a:pPr>
            <a:fld id="{DA8DD909-B134-4C48-A32B-75D25D81E8CF}" type="slidenum">
              <a:rPr lang="en-US" smtClean="0"/>
              <a:pPr>
                <a:defRPr/>
              </a:pPr>
              <a:t>‹#›</a:t>
            </a:fld>
            <a:endParaRPr lang="en-US"/>
          </a:p>
        </p:txBody>
      </p:sp>
    </p:spTree>
    <p:extLst>
      <p:ext uri="{BB962C8B-B14F-4D97-AF65-F5344CB8AC3E}">
        <p14:creationId xmlns:p14="http://schemas.microsoft.com/office/powerpoint/2010/main" val="19984675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pPr>
              <a:defRPr/>
            </a:pPr>
            <a:endParaRPr lang="en-US"/>
          </a:p>
        </p:txBody>
      </p:sp>
      <p:sp>
        <p:nvSpPr>
          <p:cNvPr id="8" name="Footer Placeholder 7"/>
          <p:cNvSpPr>
            <a:spLocks noGrp="1"/>
          </p:cNvSpPr>
          <p:nvPr>
            <p:ph type="ftr" sz="quarter" idx="11"/>
          </p:nvPr>
        </p:nvSpPr>
        <p:spPr/>
        <p:txBody>
          <a:bodyPr/>
          <a:lstStyle/>
          <a:p>
            <a:pPr>
              <a:defRPr/>
            </a:pPr>
            <a:endParaRPr lang="en-US"/>
          </a:p>
        </p:txBody>
      </p:sp>
      <p:sp>
        <p:nvSpPr>
          <p:cNvPr id="9" name="Slide Number Placeholder 8"/>
          <p:cNvSpPr>
            <a:spLocks noGrp="1"/>
          </p:cNvSpPr>
          <p:nvPr>
            <p:ph type="sldNum" sz="quarter" idx="12"/>
          </p:nvPr>
        </p:nvSpPr>
        <p:spPr/>
        <p:txBody>
          <a:bodyPr/>
          <a:lstStyle/>
          <a:p>
            <a:pPr>
              <a:defRPr/>
            </a:pPr>
            <a:fld id="{4FE84C2C-CC3A-47A1-9BF3-FF89AF25E897}" type="slidenum">
              <a:rPr lang="en-US" smtClean="0"/>
              <a:pPr>
                <a:defRPr/>
              </a:pPr>
              <a:t>‹#›</a:t>
            </a:fld>
            <a:endParaRPr lang="en-US"/>
          </a:p>
        </p:txBody>
      </p:sp>
    </p:spTree>
    <p:extLst>
      <p:ext uri="{BB962C8B-B14F-4D97-AF65-F5344CB8AC3E}">
        <p14:creationId xmlns:p14="http://schemas.microsoft.com/office/powerpoint/2010/main" val="41480510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pPr>
              <a:defRPr/>
            </a:pPr>
            <a:endParaRPr lang="en-US"/>
          </a:p>
        </p:txBody>
      </p:sp>
      <p:sp>
        <p:nvSpPr>
          <p:cNvPr id="4" name="Footer Placeholder 3"/>
          <p:cNvSpPr>
            <a:spLocks noGrp="1"/>
          </p:cNvSpPr>
          <p:nvPr>
            <p:ph type="ftr" sz="quarter" idx="11"/>
          </p:nvPr>
        </p:nvSpPr>
        <p:spPr/>
        <p:txBody>
          <a:bodyPr/>
          <a:lstStyle/>
          <a:p>
            <a:pPr>
              <a:defRPr/>
            </a:pPr>
            <a:endParaRPr lang="en-US"/>
          </a:p>
        </p:txBody>
      </p:sp>
      <p:sp>
        <p:nvSpPr>
          <p:cNvPr id="5" name="Slide Number Placeholder 4"/>
          <p:cNvSpPr>
            <a:spLocks noGrp="1"/>
          </p:cNvSpPr>
          <p:nvPr>
            <p:ph type="sldNum" sz="quarter" idx="12"/>
          </p:nvPr>
        </p:nvSpPr>
        <p:spPr/>
        <p:txBody>
          <a:bodyPr/>
          <a:lstStyle/>
          <a:p>
            <a:pPr>
              <a:defRPr/>
            </a:pPr>
            <a:fld id="{3F732AB9-ECF6-4FB6-B0C5-325DF42E399A}" type="slidenum">
              <a:rPr lang="en-US" smtClean="0"/>
              <a:pPr>
                <a:defRPr/>
              </a:pPr>
              <a:t>‹#›</a:t>
            </a:fld>
            <a:endParaRPr lang="en-US"/>
          </a:p>
        </p:txBody>
      </p:sp>
    </p:spTree>
    <p:extLst>
      <p:ext uri="{BB962C8B-B14F-4D97-AF65-F5344CB8AC3E}">
        <p14:creationId xmlns:p14="http://schemas.microsoft.com/office/powerpoint/2010/main" val="369443545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endParaRPr lang="en-US"/>
          </a:p>
        </p:txBody>
      </p:sp>
      <p:sp>
        <p:nvSpPr>
          <p:cNvPr id="3" name="Footer Placeholder 2"/>
          <p:cNvSpPr>
            <a:spLocks noGrp="1"/>
          </p:cNvSpPr>
          <p:nvPr>
            <p:ph type="ftr" sz="quarter" idx="11"/>
          </p:nvPr>
        </p:nvSpPr>
        <p:spPr/>
        <p:txBody>
          <a:bodyPr/>
          <a:lstStyle/>
          <a:p>
            <a:pPr>
              <a:defRPr/>
            </a:pPr>
            <a:endParaRPr lang="en-US"/>
          </a:p>
        </p:txBody>
      </p:sp>
      <p:sp>
        <p:nvSpPr>
          <p:cNvPr id="4" name="Slide Number Placeholder 3"/>
          <p:cNvSpPr>
            <a:spLocks noGrp="1"/>
          </p:cNvSpPr>
          <p:nvPr>
            <p:ph type="sldNum" sz="quarter" idx="12"/>
          </p:nvPr>
        </p:nvSpPr>
        <p:spPr/>
        <p:txBody>
          <a:bodyPr/>
          <a:lstStyle/>
          <a:p>
            <a:pPr>
              <a:defRPr/>
            </a:pPr>
            <a:fld id="{81BD00D2-7710-49B2-A127-3A93584B203D}" type="slidenum">
              <a:rPr lang="en-US" smtClean="0"/>
              <a:pPr>
                <a:defRPr/>
              </a:pPr>
              <a:t>‹#›</a:t>
            </a:fld>
            <a:endParaRPr lang="en-US"/>
          </a:p>
        </p:txBody>
      </p:sp>
    </p:spTree>
    <p:extLst>
      <p:ext uri="{BB962C8B-B14F-4D97-AF65-F5344CB8AC3E}">
        <p14:creationId xmlns:p14="http://schemas.microsoft.com/office/powerpoint/2010/main" val="20490161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pPr>
              <a:defRPr/>
            </a:pPr>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pPr>
              <a:defRPr/>
            </a:pPr>
            <a:fld id="{B433229E-53AC-4149-89F8-655AC9245B04}" type="slidenum">
              <a:rPr lang="en-US" smtClean="0"/>
              <a:pPr>
                <a:defRPr/>
              </a:pPr>
              <a:t>‹#›</a:t>
            </a:fld>
            <a:endParaRPr lang="en-US"/>
          </a:p>
        </p:txBody>
      </p:sp>
    </p:spTree>
    <p:extLst>
      <p:ext uri="{BB962C8B-B14F-4D97-AF65-F5344CB8AC3E}">
        <p14:creationId xmlns:p14="http://schemas.microsoft.com/office/powerpoint/2010/main" val="122411903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pPr>
              <a:defRPr/>
            </a:pPr>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pPr>
              <a:defRPr/>
            </a:pPr>
            <a:fld id="{5E19AF52-59C8-40BD-A52C-0000E19A68F5}" type="slidenum">
              <a:rPr lang="en-US" smtClean="0"/>
              <a:pPr>
                <a:defRPr/>
              </a:pPr>
              <a:t>‹#›</a:t>
            </a:fld>
            <a:endParaRPr lang="en-US"/>
          </a:p>
        </p:txBody>
      </p:sp>
    </p:spTree>
    <p:extLst>
      <p:ext uri="{BB962C8B-B14F-4D97-AF65-F5344CB8AC3E}">
        <p14:creationId xmlns:p14="http://schemas.microsoft.com/office/powerpoint/2010/main" val="14025079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2D818E09-1BDD-4E74-B0F7-A06EBEA27CD6}" type="slidenum">
              <a:rPr lang="en-US" smtClean="0"/>
              <a:pPr>
                <a:defRPr/>
              </a:pPr>
              <a:t>‹#›</a:t>
            </a:fld>
            <a:endParaRPr lang="en-US"/>
          </a:p>
        </p:txBody>
      </p:sp>
    </p:spTree>
    <p:extLst>
      <p:ext uri="{BB962C8B-B14F-4D97-AF65-F5344CB8AC3E}">
        <p14:creationId xmlns:p14="http://schemas.microsoft.com/office/powerpoint/2010/main" val="1901992795"/>
      </p:ext>
    </p:extLst>
  </p:cSld>
  <p:clrMap bg1="lt1" tx1="dk1" bg2="lt2" tx2="dk2" accent1="accent1" accent2="accent2" accent3="accent3" accent4="accent4" accent5="accent5" accent6="accent6" hlink="hlink" folHlink="folHlink"/>
  <p:sldLayoutIdLst>
    <p:sldLayoutId id="2147483782" r:id="rId1"/>
    <p:sldLayoutId id="2147483783" r:id="rId2"/>
    <p:sldLayoutId id="2147483784" r:id="rId3"/>
    <p:sldLayoutId id="2147483785" r:id="rId4"/>
    <p:sldLayoutId id="2147483786" r:id="rId5"/>
    <p:sldLayoutId id="2147483787" r:id="rId6"/>
    <p:sldLayoutId id="2147483788" r:id="rId7"/>
    <p:sldLayoutId id="2147483789" r:id="rId8"/>
    <p:sldLayoutId id="2147483790" r:id="rId9"/>
    <p:sldLayoutId id="2147483791" r:id="rId10"/>
    <p:sldLayoutId id="2147483792"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oleObject" Target="../embeddings/oleObject1.bin"/><Relationship Id="rId7" Type="http://schemas.openxmlformats.org/officeDocument/2006/relationships/image" Target="../media/image14.wmf"/><Relationship Id="rId2" Type="http://schemas.openxmlformats.org/officeDocument/2006/relationships/slideLayout" Target="../slideLayouts/slideLayout7.xml"/><Relationship Id="rId1" Type="http://schemas.openxmlformats.org/officeDocument/2006/relationships/vmlDrawing" Target="../drawings/vmlDrawing1.vml"/><Relationship Id="rId6" Type="http://schemas.openxmlformats.org/officeDocument/2006/relationships/oleObject" Target="../embeddings/oleObject2.bin"/><Relationship Id="rId5" Type="http://schemas.openxmlformats.org/officeDocument/2006/relationships/image" Target="../media/image12.jpeg"/><Relationship Id="rId4" Type="http://schemas.openxmlformats.org/officeDocument/2006/relationships/image" Target="../media/image13.wmf"/></Relationships>
</file>

<file path=ppt/slides/_rels/slide12.xml.rels><?xml version="1.0" encoding="UTF-8" standalone="yes"?>
<Relationships xmlns="http://schemas.openxmlformats.org/package/2006/relationships"><Relationship Id="rId8" Type="http://schemas.openxmlformats.org/officeDocument/2006/relationships/image" Target="../media/image16.wmf"/><Relationship Id="rId3" Type="http://schemas.openxmlformats.org/officeDocument/2006/relationships/oleObject" Target="../embeddings/oleObject3.bin"/><Relationship Id="rId7" Type="http://schemas.openxmlformats.org/officeDocument/2006/relationships/oleObject" Target="../embeddings/oleObject5.bin"/><Relationship Id="rId2" Type="http://schemas.openxmlformats.org/officeDocument/2006/relationships/slideLayout" Target="../slideLayouts/slideLayout7.xml"/><Relationship Id="rId1" Type="http://schemas.openxmlformats.org/officeDocument/2006/relationships/vmlDrawing" Target="../drawings/vmlDrawing2.vml"/><Relationship Id="rId6" Type="http://schemas.openxmlformats.org/officeDocument/2006/relationships/image" Target="../media/image14.wmf"/><Relationship Id="rId5" Type="http://schemas.openxmlformats.org/officeDocument/2006/relationships/oleObject" Target="../embeddings/oleObject4.bin"/><Relationship Id="rId10" Type="http://schemas.openxmlformats.org/officeDocument/2006/relationships/image" Target="../media/image17.wmf"/><Relationship Id="rId4" Type="http://schemas.openxmlformats.org/officeDocument/2006/relationships/image" Target="../media/image15.wmf"/><Relationship Id="rId9" Type="http://schemas.openxmlformats.org/officeDocument/2006/relationships/oleObject" Target="../embeddings/oleObject6.bin"/></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18.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9.pn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20.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3" Type="http://schemas.openxmlformats.org/officeDocument/2006/relationships/image" Target="../media/image22.jpeg"/><Relationship Id="rId2" Type="http://schemas.openxmlformats.org/officeDocument/2006/relationships/slideLayout" Target="../slideLayouts/slideLayout2.xml"/><Relationship Id="rId1" Type="http://schemas.openxmlformats.org/officeDocument/2006/relationships/vmlDrawing" Target="../drawings/vmlDrawing3.vml"/><Relationship Id="rId6" Type="http://schemas.openxmlformats.org/officeDocument/2006/relationships/image" Target="../media/image23.jpeg"/><Relationship Id="rId5" Type="http://schemas.openxmlformats.org/officeDocument/2006/relationships/image" Target="../media/image21.wmf"/><Relationship Id="rId4" Type="http://schemas.openxmlformats.org/officeDocument/2006/relationships/oleObject" Target="../embeddings/oleObject7.bin"/></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8" Type="http://schemas.openxmlformats.org/officeDocument/2006/relationships/image" Target="../media/image26.wmf"/><Relationship Id="rId3" Type="http://schemas.openxmlformats.org/officeDocument/2006/relationships/oleObject" Target="../embeddings/oleObject8.bin"/><Relationship Id="rId7" Type="http://schemas.openxmlformats.org/officeDocument/2006/relationships/oleObject" Target="../embeddings/oleObject10.bin"/><Relationship Id="rId2" Type="http://schemas.openxmlformats.org/officeDocument/2006/relationships/slideLayout" Target="../slideLayouts/slideLayout2.xml"/><Relationship Id="rId1" Type="http://schemas.openxmlformats.org/officeDocument/2006/relationships/vmlDrawing" Target="../drawings/vmlDrawing4.vml"/><Relationship Id="rId6" Type="http://schemas.openxmlformats.org/officeDocument/2006/relationships/image" Target="../media/image25.wmf"/><Relationship Id="rId5" Type="http://schemas.openxmlformats.org/officeDocument/2006/relationships/oleObject" Target="../embeddings/oleObject9.bin"/><Relationship Id="rId4" Type="http://schemas.openxmlformats.org/officeDocument/2006/relationships/image" Target="../media/image24.wmf"/></Relationships>
</file>

<file path=ppt/slides/_rels/slide24.xml.rels><?xml version="1.0" encoding="UTF-8" standalone="yes"?>
<Relationships xmlns="http://schemas.openxmlformats.org/package/2006/relationships"><Relationship Id="rId8" Type="http://schemas.openxmlformats.org/officeDocument/2006/relationships/oleObject" Target="../embeddings/oleObject13.bin"/><Relationship Id="rId13" Type="http://schemas.openxmlformats.org/officeDocument/2006/relationships/image" Target="../media/image32.png"/><Relationship Id="rId3" Type="http://schemas.openxmlformats.org/officeDocument/2006/relationships/oleObject" Target="../embeddings/oleObject11.bin"/><Relationship Id="rId7" Type="http://schemas.openxmlformats.org/officeDocument/2006/relationships/hyperlink" Target="file:///\\dewey3\..\Program%20Files\TurningPoint\2003\Questions.html" TargetMode="External"/><Relationship Id="rId12" Type="http://schemas.openxmlformats.org/officeDocument/2006/relationships/image" Target="../media/image31.png"/><Relationship Id="rId2" Type="http://schemas.openxmlformats.org/officeDocument/2006/relationships/slideLayout" Target="../slideLayouts/slideLayout2.xml"/><Relationship Id="rId1" Type="http://schemas.openxmlformats.org/officeDocument/2006/relationships/vmlDrawing" Target="../drawings/vmlDrawing5.vml"/><Relationship Id="rId6" Type="http://schemas.openxmlformats.org/officeDocument/2006/relationships/image" Target="../media/image28.emf"/><Relationship Id="rId11" Type="http://schemas.microsoft.com/office/2007/relationships/hdphoto" Target="../media/hdphoto2.wdp"/><Relationship Id="rId5" Type="http://schemas.openxmlformats.org/officeDocument/2006/relationships/oleObject" Target="../embeddings/oleObject12.bin"/><Relationship Id="rId15" Type="http://schemas.openxmlformats.org/officeDocument/2006/relationships/image" Target="../media/image34.png"/><Relationship Id="rId10" Type="http://schemas.openxmlformats.org/officeDocument/2006/relationships/image" Target="../media/image30.png"/><Relationship Id="rId4" Type="http://schemas.openxmlformats.org/officeDocument/2006/relationships/image" Target="../media/image27.emf"/><Relationship Id="rId9" Type="http://schemas.openxmlformats.org/officeDocument/2006/relationships/image" Target="../media/image29.emf"/><Relationship Id="rId14" Type="http://schemas.openxmlformats.org/officeDocument/2006/relationships/image" Target="../media/image33.png"/></Relationships>
</file>

<file path=ppt/slides/_rels/slide25.xml.rels><?xml version="1.0" encoding="UTF-8" standalone="yes"?>
<Relationships xmlns="http://schemas.openxmlformats.org/package/2006/relationships"><Relationship Id="rId3" Type="http://schemas.openxmlformats.org/officeDocument/2006/relationships/hyperlink" Target="file:///\\dewey3\..\Program%20Files\TurningPoint\2003\Questions.html" TargetMode="External"/><Relationship Id="rId2" Type="http://schemas.openxmlformats.org/officeDocument/2006/relationships/image" Target="../media/image35.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image" Target="../media/image3.wmf"/><Relationship Id="rId1" Type="http://schemas.openxmlformats.org/officeDocument/2006/relationships/slideLayout" Target="../slideLayouts/slideLayout2.xml"/><Relationship Id="rId5" Type="http://schemas.openxmlformats.org/officeDocument/2006/relationships/image" Target="../media/image6.jpeg"/><Relationship Id="rId4" Type="http://schemas.openxmlformats.org/officeDocument/2006/relationships/image" Target="../media/image5.png"/></Relationships>
</file>

<file path=ppt/slides/_rels/slide5.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2.xml"/><Relationship Id="rId4" Type="http://schemas.openxmlformats.org/officeDocument/2006/relationships/image" Target="../media/image9.jpe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2"/>
          <p:cNvSpPr>
            <a:spLocks noGrp="1" noChangeArrowheads="1"/>
          </p:cNvSpPr>
          <p:nvPr>
            <p:ph type="ctrTitle"/>
          </p:nvPr>
        </p:nvSpPr>
        <p:spPr>
          <a:xfrm>
            <a:off x="2286000" y="228600"/>
            <a:ext cx="4865687" cy="1143000"/>
          </a:xfrm>
        </p:spPr>
        <p:txBody>
          <a:bodyPr/>
          <a:lstStyle/>
          <a:p>
            <a:pPr>
              <a:defRPr/>
            </a:pPr>
            <a:r>
              <a:rPr lang="en-US" sz="60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Chapter 3</a:t>
            </a:r>
            <a:r>
              <a:rPr lang="en-US"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  </a:t>
            </a:r>
            <a:endParaRPr lang="en-US"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endParaRPr>
          </a:p>
        </p:txBody>
      </p:sp>
      <p:sp>
        <p:nvSpPr>
          <p:cNvPr id="66563" name="Rectangle 3"/>
          <p:cNvSpPr>
            <a:spLocks noGrp="1" noChangeArrowheads="1"/>
          </p:cNvSpPr>
          <p:nvPr>
            <p:ph type="subTitle" idx="1"/>
          </p:nvPr>
        </p:nvSpPr>
        <p:spPr>
          <a:xfrm>
            <a:off x="2438400" y="1295400"/>
            <a:ext cx="4419600" cy="762000"/>
          </a:xfrm>
        </p:spPr>
        <p:txBody>
          <a:bodyPr>
            <a:normAutofit lnSpcReduction="10000"/>
            <a:scene3d>
              <a:camera prst="orthographicFront"/>
              <a:lightRig rig="flat" dir="tl">
                <a:rot lat="0" lon="0" rev="6600000"/>
              </a:lightRig>
            </a:scene3d>
            <a:sp3d extrusionH="25400" contourW="8890">
              <a:bevelT w="38100" h="31750"/>
              <a:contourClr>
                <a:schemeClr val="accent2">
                  <a:shade val="75000"/>
                </a:schemeClr>
              </a:contourClr>
            </a:sp3d>
          </a:bodyPr>
          <a:lstStyle/>
          <a:p>
            <a:pPr>
              <a:defRPr/>
            </a:pPr>
            <a:r>
              <a:rPr lang="en-US" sz="4800" b="1" i="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Vectors</a:t>
            </a:r>
            <a:endParaRPr lang="en-US" sz="4800" b="1" i="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endParaRPr>
          </a:p>
          <a:p>
            <a:pPr>
              <a:defRPr/>
            </a:pPr>
            <a:endParaRPr lang="en-US" sz="44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endParaRPr>
          </a:p>
          <a:p>
            <a:pPr>
              <a:defRPr/>
            </a:pPr>
            <a:endParaRPr lang="en-US" sz="80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endParaRPr>
          </a:p>
          <a:p>
            <a:pPr>
              <a:defRPr/>
            </a:pPr>
            <a:endParaRPr lang="en-US" sz="54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endParaRPr>
          </a:p>
        </p:txBody>
      </p:sp>
      <p:sp>
        <p:nvSpPr>
          <p:cNvPr id="6" name="Slide Number Placeholder 5"/>
          <p:cNvSpPr>
            <a:spLocks noGrp="1"/>
          </p:cNvSpPr>
          <p:nvPr>
            <p:ph type="sldNum" sz="quarter" idx="12"/>
          </p:nvPr>
        </p:nvSpPr>
        <p:spPr/>
        <p:txBody>
          <a:bodyPr/>
          <a:lstStyle/>
          <a:p>
            <a:pPr>
              <a:defRPr/>
            </a:pPr>
            <a:fld id="{4B67801F-54B7-478D-A4B0-C60047417961}" type="slidenum">
              <a:rPr lang="en-US" smtClean="0"/>
              <a:pPr>
                <a:defRPr/>
              </a:pPr>
              <a:t>1</a:t>
            </a:fld>
            <a:endParaRPr lang="en-US"/>
          </a:p>
        </p:txBody>
      </p:sp>
      <p:pic>
        <p:nvPicPr>
          <p:cNvPr id="39940" name="Picture 5"/>
          <p:cNvPicPr>
            <a:picLocks noChangeAspect="1" noChangeArrowheads="1"/>
          </p:cNvPicPr>
          <p:nvPr/>
        </p:nvPicPr>
        <p:blipFill>
          <a:blip r:embed="rId2" cstate="print"/>
          <a:srcRect l="44000" t="36111" r="14000" b="26389"/>
          <a:stretch>
            <a:fillRect/>
          </a:stretch>
        </p:blipFill>
        <p:spPr bwMode="auto">
          <a:xfrm>
            <a:off x="1447800" y="2209800"/>
            <a:ext cx="6781800" cy="436035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9" name="Rectangle 2"/>
          <p:cNvSpPr>
            <a:spLocks noGrp="1" noChangeArrowheads="1"/>
          </p:cNvSpPr>
          <p:nvPr>
            <p:ph type="title"/>
          </p:nvPr>
        </p:nvSpPr>
        <p:spPr/>
        <p:txBody>
          <a:bodyPr/>
          <a:lstStyle/>
          <a:p>
            <a:pPr eaLnBrk="1" hangingPunct="1"/>
            <a:r>
              <a:rPr lang="en-US" smtClean="0"/>
              <a:t>Try Again</a:t>
            </a:r>
          </a:p>
        </p:txBody>
      </p:sp>
      <p:sp>
        <p:nvSpPr>
          <p:cNvPr id="50178" name="Slide Number Placeholder 5"/>
          <p:cNvSpPr>
            <a:spLocks noGrp="1"/>
          </p:cNvSpPr>
          <p:nvPr>
            <p:ph type="sldNum" sz="quarter" idx="12"/>
          </p:nvPr>
        </p:nvSpPr>
        <p:spPr>
          <a:noFill/>
        </p:spPr>
        <p:txBody>
          <a:bodyPr/>
          <a:lstStyle/>
          <a:p>
            <a:fld id="{15F062CE-8D71-445B-85A5-A5E64F5BD978}" type="slidenum">
              <a:rPr lang="en-US" smtClean="0"/>
              <a:pPr/>
              <a:t>10</a:t>
            </a:fld>
            <a:endParaRPr lang="en-US" smtClean="0"/>
          </a:p>
        </p:txBody>
      </p:sp>
      <p:sp>
        <p:nvSpPr>
          <p:cNvPr id="316419" name="Rectangle 3"/>
          <p:cNvSpPr>
            <a:spLocks noChangeArrowheads="1"/>
          </p:cNvSpPr>
          <p:nvPr/>
        </p:nvSpPr>
        <p:spPr bwMode="auto">
          <a:xfrm>
            <a:off x="228600" y="4051300"/>
            <a:ext cx="8610600" cy="1739900"/>
          </a:xfrm>
          <a:prstGeom prst="rect">
            <a:avLst/>
          </a:prstGeom>
          <a:noFill/>
          <a:ln w="9525">
            <a:noFill/>
            <a:miter lim="800000"/>
            <a:headEnd/>
            <a:tailEnd/>
          </a:ln>
        </p:spPr>
        <p:txBody>
          <a:bodyPr anchor="ctr">
            <a:spAutoFit/>
          </a:bodyPr>
          <a:lstStyle/>
          <a:p>
            <a:r>
              <a:rPr lang="en-US" sz="3600">
                <a:latin typeface="Comic Sans MS" pitchFamily="66" charset="0"/>
              </a:rPr>
              <a:t>It is also possible to describe this vector's direction as 47 South of East. </a:t>
            </a:r>
            <a:br>
              <a:rPr lang="en-US" sz="3600">
                <a:latin typeface="Comic Sans MS" pitchFamily="66" charset="0"/>
              </a:rPr>
            </a:br>
            <a:endParaRPr lang="en-US" sz="3600">
              <a:latin typeface="Comic Sans MS" pitchFamily="66" charset="0"/>
            </a:endParaRPr>
          </a:p>
        </p:txBody>
      </p:sp>
      <p:pic>
        <p:nvPicPr>
          <p:cNvPr id="14341" name="Picture 4" descr="Diagram of a vector"/>
          <p:cNvPicPr>
            <a:picLocks noChangeAspect="1" noChangeArrowheads="1"/>
          </p:cNvPicPr>
          <p:nvPr/>
        </p:nvPicPr>
        <p:blipFill>
          <a:blip r:embed="rId2" cstate="print"/>
          <a:srcRect/>
          <a:stretch>
            <a:fillRect/>
          </a:stretch>
        </p:blipFill>
        <p:spPr bwMode="auto">
          <a:xfrm>
            <a:off x="3124200" y="1371600"/>
            <a:ext cx="2886075" cy="2305050"/>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
        <p:nvSpPr>
          <p:cNvPr id="316421" name="Rectangle 5"/>
          <p:cNvSpPr>
            <a:spLocks noChangeArrowheads="1"/>
          </p:cNvSpPr>
          <p:nvPr/>
        </p:nvSpPr>
        <p:spPr bwMode="auto">
          <a:xfrm>
            <a:off x="3352800" y="5362575"/>
            <a:ext cx="1752600" cy="1190625"/>
          </a:xfrm>
          <a:prstGeom prst="rect">
            <a:avLst/>
          </a:prstGeom>
          <a:noFill/>
          <a:ln w="9525">
            <a:noFill/>
            <a:miter lim="800000"/>
            <a:headEnd/>
            <a:tailEnd/>
          </a:ln>
        </p:spPr>
        <p:txBody>
          <a:bodyPr anchor="ctr">
            <a:spAutoFit/>
          </a:bodyPr>
          <a:lstStyle/>
          <a:p>
            <a:r>
              <a:rPr lang="en-US" sz="3600">
                <a:solidFill>
                  <a:srgbClr val="FF0000"/>
                </a:solidFill>
                <a:latin typeface="Comic Sans MS" pitchFamily="66" charset="0"/>
              </a:rPr>
              <a:t>Why? </a:t>
            </a:r>
            <a:br>
              <a:rPr lang="en-US" sz="3600">
                <a:solidFill>
                  <a:srgbClr val="FF0000"/>
                </a:solidFill>
                <a:latin typeface="Comic Sans MS" pitchFamily="66" charset="0"/>
              </a:rPr>
            </a:br>
            <a:endParaRPr lang="en-US" sz="3600">
              <a:solidFill>
                <a:srgbClr val="FF0000"/>
              </a:solidFill>
              <a:latin typeface="Comic Sans MS" pitchFamily="66"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6" fill="hold" grpId="0" nodeType="clickEffect">
                                  <p:stCondLst>
                                    <p:cond delay="0"/>
                                  </p:stCondLst>
                                  <p:childTnLst>
                                    <p:set>
                                      <p:cBhvr>
                                        <p:cTn id="6" dur="1" fill="hold">
                                          <p:stCondLst>
                                            <p:cond delay="0"/>
                                          </p:stCondLst>
                                        </p:cTn>
                                        <p:tgtEl>
                                          <p:spTgt spid="316419"/>
                                        </p:tgtEl>
                                        <p:attrNameLst>
                                          <p:attrName>style.visibility</p:attrName>
                                        </p:attrNameLst>
                                      </p:cBhvr>
                                      <p:to>
                                        <p:strVal val="visible"/>
                                      </p:to>
                                    </p:set>
                                    <p:animEffect transition="in" filter="barn(inHorizontal)">
                                      <p:cBhvr>
                                        <p:cTn id="7" dur="500"/>
                                        <p:tgtEl>
                                          <p:spTgt spid="316419"/>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6" fill="hold" grpId="0" nodeType="clickEffect">
                                  <p:stCondLst>
                                    <p:cond delay="0"/>
                                  </p:stCondLst>
                                  <p:childTnLst>
                                    <p:set>
                                      <p:cBhvr>
                                        <p:cTn id="11" dur="1" fill="hold">
                                          <p:stCondLst>
                                            <p:cond delay="0"/>
                                          </p:stCondLst>
                                        </p:cTn>
                                        <p:tgtEl>
                                          <p:spTgt spid="316421"/>
                                        </p:tgtEl>
                                        <p:attrNameLst>
                                          <p:attrName>style.visibility</p:attrName>
                                        </p:attrNameLst>
                                      </p:cBhvr>
                                      <p:to>
                                        <p:strVal val="visible"/>
                                      </p:to>
                                    </p:set>
                                    <p:animEffect transition="in" filter="barn(inHorizontal)">
                                      <p:cBhvr>
                                        <p:cTn id="12" dur="500"/>
                                        <p:tgtEl>
                                          <p:spTgt spid="31642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6419" grpId="0"/>
      <p:bldP spid="316421"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Oval 3"/>
          <p:cNvSpPr>
            <a:spLocks noChangeArrowheads="1"/>
          </p:cNvSpPr>
          <p:nvPr/>
        </p:nvSpPr>
        <p:spPr bwMode="auto">
          <a:xfrm>
            <a:off x="7054850" y="976313"/>
            <a:ext cx="204788" cy="204787"/>
          </a:xfrm>
          <a:prstGeom prst="ellipse">
            <a:avLst/>
          </a:prstGeom>
          <a:solidFill>
            <a:srgbClr val="FF6600"/>
          </a:solidFill>
          <a:ln w="12700">
            <a:solidFill>
              <a:schemeClr val="tx1"/>
            </a:solidFill>
            <a:round/>
            <a:headEnd/>
            <a:tailEnd/>
          </a:ln>
        </p:spPr>
        <p:txBody>
          <a:bodyPr wrap="none" anchor="ctr"/>
          <a:lstStyle/>
          <a:p>
            <a:endParaRPr lang="en-US"/>
          </a:p>
        </p:txBody>
      </p:sp>
      <p:sp>
        <p:nvSpPr>
          <p:cNvPr id="4101" name="Rectangle 5"/>
          <p:cNvSpPr>
            <a:spLocks noChangeArrowheads="1"/>
          </p:cNvSpPr>
          <p:nvPr/>
        </p:nvSpPr>
        <p:spPr bwMode="auto">
          <a:xfrm>
            <a:off x="6629400" y="457200"/>
            <a:ext cx="725487" cy="641350"/>
          </a:xfrm>
          <a:prstGeom prst="rect">
            <a:avLst/>
          </a:prstGeom>
          <a:noFill/>
          <a:ln w="9525">
            <a:noFill/>
            <a:miter lim="800000"/>
            <a:headEnd/>
            <a:tailEnd/>
          </a:ln>
        </p:spPr>
        <p:txBody>
          <a:bodyPr lIns="92075" tIns="46038" rIns="92075" bIns="46038">
            <a:spAutoFit/>
          </a:bodyPr>
          <a:lstStyle/>
          <a:p>
            <a:pPr eaLnBrk="0" hangingPunct="0">
              <a:spcBef>
                <a:spcPct val="50000"/>
              </a:spcBef>
            </a:pPr>
            <a:r>
              <a:rPr lang="en-US" sz="3600" b="1" i="1" dirty="0">
                <a:solidFill>
                  <a:srgbClr val="CCCCFF"/>
                </a:solidFill>
              </a:rPr>
              <a:t>Q</a:t>
            </a:r>
          </a:p>
        </p:txBody>
      </p:sp>
      <p:sp>
        <p:nvSpPr>
          <p:cNvPr id="4102" name="Rectangle 6"/>
          <p:cNvSpPr>
            <a:spLocks noChangeArrowheads="1"/>
          </p:cNvSpPr>
          <p:nvPr/>
        </p:nvSpPr>
        <p:spPr bwMode="auto">
          <a:xfrm>
            <a:off x="1905000" y="3810000"/>
            <a:ext cx="1143000" cy="831639"/>
          </a:xfrm>
          <a:prstGeom prst="rect">
            <a:avLst/>
          </a:prstGeom>
          <a:noFill/>
          <a:ln w="9525">
            <a:noFill/>
            <a:miter lim="800000"/>
            <a:headEnd/>
            <a:tailEnd/>
          </a:ln>
        </p:spPr>
        <p:txBody>
          <a:bodyPr wrap="square" lIns="92075" tIns="46038" rIns="92075" bIns="46038">
            <a:spAutoFit/>
          </a:bodyPr>
          <a:lstStyle/>
          <a:p>
            <a:pPr eaLnBrk="0" hangingPunct="0">
              <a:spcBef>
                <a:spcPct val="50000"/>
              </a:spcBef>
            </a:pPr>
            <a:r>
              <a:rPr lang="en-US" b="1" dirty="0">
                <a:solidFill>
                  <a:srgbClr val="66FF99"/>
                </a:solidFill>
                <a:latin typeface="Arial" pitchFamily="34" charset="0"/>
              </a:rPr>
              <a:t>Initial</a:t>
            </a:r>
            <a:r>
              <a:rPr lang="en-US" b="1" dirty="0">
                <a:solidFill>
                  <a:srgbClr val="800000"/>
                </a:solidFill>
                <a:latin typeface="Arial" pitchFamily="34" charset="0"/>
              </a:rPr>
              <a:t> </a:t>
            </a:r>
            <a:r>
              <a:rPr lang="en-US" b="1" dirty="0">
                <a:solidFill>
                  <a:srgbClr val="66FF99"/>
                </a:solidFill>
                <a:latin typeface="Arial" pitchFamily="34" charset="0"/>
              </a:rPr>
              <a:t>Point</a:t>
            </a:r>
          </a:p>
        </p:txBody>
      </p:sp>
      <p:sp>
        <p:nvSpPr>
          <p:cNvPr id="4104" name="Text Box 8"/>
          <p:cNvSpPr txBox="1">
            <a:spLocks noChangeArrowheads="1"/>
          </p:cNvSpPr>
          <p:nvPr/>
        </p:nvSpPr>
        <p:spPr bwMode="auto">
          <a:xfrm rot="-2345718">
            <a:off x="2839556" y="2494034"/>
            <a:ext cx="3830274" cy="457200"/>
          </a:xfrm>
          <a:prstGeom prst="rect">
            <a:avLst/>
          </a:prstGeom>
          <a:noFill/>
          <a:ln w="9525">
            <a:noFill/>
            <a:miter lim="800000"/>
            <a:headEnd/>
            <a:tailEnd/>
          </a:ln>
        </p:spPr>
        <p:txBody>
          <a:bodyPr wrap="square">
            <a:spAutoFit/>
          </a:bodyPr>
          <a:lstStyle/>
          <a:p>
            <a:pPr>
              <a:spcBef>
                <a:spcPct val="50000"/>
              </a:spcBef>
            </a:pPr>
            <a:r>
              <a:rPr lang="en-US" b="1" dirty="0">
                <a:solidFill>
                  <a:srgbClr val="66FF99"/>
                </a:solidFill>
                <a:latin typeface="Arial" pitchFamily="34" charset="0"/>
              </a:rPr>
              <a:t>magnitude is the length</a:t>
            </a:r>
          </a:p>
        </p:txBody>
      </p:sp>
      <p:sp>
        <p:nvSpPr>
          <p:cNvPr id="4106" name="Freeform 10"/>
          <p:cNvSpPr>
            <a:spLocks/>
          </p:cNvSpPr>
          <p:nvPr/>
        </p:nvSpPr>
        <p:spPr bwMode="auto">
          <a:xfrm>
            <a:off x="3733800" y="3886200"/>
            <a:ext cx="419100" cy="762000"/>
          </a:xfrm>
          <a:custGeom>
            <a:avLst/>
            <a:gdLst>
              <a:gd name="T0" fmla="*/ 2147483647 w 264"/>
              <a:gd name="T1" fmla="*/ 2147483647 h 624"/>
              <a:gd name="T2" fmla="*/ 2147483647 w 264"/>
              <a:gd name="T3" fmla="*/ 2147483647 h 624"/>
              <a:gd name="T4" fmla="*/ 0 w 264"/>
              <a:gd name="T5" fmla="*/ 0 h 624"/>
              <a:gd name="T6" fmla="*/ 0 60000 65536"/>
              <a:gd name="T7" fmla="*/ 0 60000 65536"/>
              <a:gd name="T8" fmla="*/ 0 60000 65536"/>
              <a:gd name="T9" fmla="*/ 0 w 264"/>
              <a:gd name="T10" fmla="*/ 0 h 624"/>
              <a:gd name="T11" fmla="*/ 264 w 264"/>
              <a:gd name="T12" fmla="*/ 624 h 624"/>
            </a:gdLst>
            <a:ahLst/>
            <a:cxnLst>
              <a:cxn ang="T6">
                <a:pos x="T0" y="T1"/>
              </a:cxn>
              <a:cxn ang="T7">
                <a:pos x="T2" y="T3"/>
              </a:cxn>
              <a:cxn ang="T8">
                <a:pos x="T4" y="T5"/>
              </a:cxn>
            </a:cxnLst>
            <a:rect l="T9" t="T10" r="T11" b="T12"/>
            <a:pathLst>
              <a:path w="264" h="624">
                <a:moveTo>
                  <a:pt x="144" y="624"/>
                </a:moveTo>
                <a:cubicBezTo>
                  <a:pt x="204" y="532"/>
                  <a:pt x="264" y="440"/>
                  <a:pt x="240" y="336"/>
                </a:cubicBezTo>
                <a:cubicBezTo>
                  <a:pt x="216" y="232"/>
                  <a:pt x="108" y="116"/>
                  <a:pt x="0" y="0"/>
                </a:cubicBezTo>
              </a:path>
            </a:pathLst>
          </a:custGeom>
          <a:noFill/>
          <a:ln w="38100">
            <a:solidFill>
              <a:srgbClr val="FF3300"/>
            </a:solidFill>
            <a:round/>
            <a:headEnd/>
            <a:tailEnd type="triangle" w="med" len="med"/>
          </a:ln>
        </p:spPr>
        <p:txBody>
          <a:bodyPr/>
          <a:lstStyle/>
          <a:p>
            <a:endParaRPr lang="en-US"/>
          </a:p>
        </p:txBody>
      </p:sp>
      <p:sp>
        <p:nvSpPr>
          <p:cNvPr id="4108" name="Text Box 12"/>
          <p:cNvSpPr txBox="1">
            <a:spLocks noChangeArrowheads="1"/>
          </p:cNvSpPr>
          <p:nvPr/>
        </p:nvSpPr>
        <p:spPr bwMode="auto">
          <a:xfrm>
            <a:off x="533400" y="228600"/>
            <a:ext cx="5715000" cy="1200329"/>
          </a:xfrm>
          <a:prstGeom prst="rect">
            <a:avLst/>
          </a:prstGeom>
          <a:noFill/>
          <a:ln w="9525">
            <a:noFill/>
            <a:miter lim="800000"/>
            <a:headEnd/>
            <a:tailEnd/>
          </a:ln>
        </p:spPr>
        <p:txBody>
          <a:bodyPr>
            <a:spAutoFit/>
          </a:bodyPr>
          <a:lstStyle/>
          <a:p>
            <a:pPr>
              <a:spcBef>
                <a:spcPct val="50000"/>
              </a:spcBef>
            </a:pPr>
            <a:r>
              <a:rPr lang="en-US" b="1" dirty="0">
                <a:solidFill>
                  <a:srgbClr val="FF66FF"/>
                </a:solidFill>
                <a:latin typeface="Arial" pitchFamily="34" charset="0"/>
              </a:rPr>
              <a:t>How can we find the magnitude if we have the initial point and the terminal point?</a:t>
            </a:r>
          </a:p>
        </p:txBody>
      </p:sp>
      <p:sp>
        <p:nvSpPr>
          <p:cNvPr id="4112" name="Text Box 16"/>
          <p:cNvSpPr txBox="1">
            <a:spLocks noChangeArrowheads="1"/>
          </p:cNvSpPr>
          <p:nvPr/>
        </p:nvSpPr>
        <p:spPr bwMode="auto">
          <a:xfrm>
            <a:off x="1752600" y="1066800"/>
            <a:ext cx="3810000" cy="457200"/>
          </a:xfrm>
          <a:prstGeom prst="rect">
            <a:avLst/>
          </a:prstGeom>
          <a:noFill/>
          <a:ln w="9525">
            <a:noFill/>
            <a:miter lim="800000"/>
            <a:headEnd/>
            <a:tailEnd/>
          </a:ln>
        </p:spPr>
        <p:txBody>
          <a:bodyPr>
            <a:spAutoFit/>
          </a:bodyPr>
          <a:lstStyle/>
          <a:p>
            <a:pPr>
              <a:spcBef>
                <a:spcPct val="50000"/>
              </a:spcBef>
            </a:pPr>
            <a:r>
              <a:rPr lang="en-US" b="1">
                <a:solidFill>
                  <a:srgbClr val="00B0F0"/>
                </a:solidFill>
                <a:latin typeface="Arial" pitchFamily="34" charset="0"/>
              </a:rPr>
              <a:t>The distance formula</a:t>
            </a:r>
          </a:p>
        </p:txBody>
      </p:sp>
      <p:sp>
        <p:nvSpPr>
          <p:cNvPr id="4113" name="Text Box 17"/>
          <p:cNvSpPr txBox="1">
            <a:spLocks noChangeArrowheads="1"/>
          </p:cNvSpPr>
          <p:nvPr/>
        </p:nvSpPr>
        <p:spPr bwMode="auto">
          <a:xfrm>
            <a:off x="381000" y="5334000"/>
            <a:ext cx="8610600" cy="1200329"/>
          </a:xfrm>
          <a:prstGeom prst="rect">
            <a:avLst/>
          </a:prstGeom>
          <a:noFill/>
          <a:ln w="9525">
            <a:noFill/>
            <a:miter lim="800000"/>
            <a:headEnd/>
            <a:tailEnd/>
          </a:ln>
        </p:spPr>
        <p:txBody>
          <a:bodyPr>
            <a:spAutoFit/>
          </a:bodyPr>
          <a:lstStyle/>
          <a:p>
            <a:pPr>
              <a:spcBef>
                <a:spcPct val="50000"/>
              </a:spcBef>
            </a:pPr>
            <a:r>
              <a:rPr lang="en-US" b="1" dirty="0">
                <a:solidFill>
                  <a:schemeClr val="tx2">
                    <a:lumMod val="60000"/>
                    <a:lumOff val="40000"/>
                  </a:schemeClr>
                </a:solidFill>
                <a:latin typeface="Arial" pitchFamily="34" charset="0"/>
              </a:rPr>
              <a:t>How can we find the direction? (Is this all looking familiar for each application?  You can make a right triangle and use trig to get the angle!)</a:t>
            </a:r>
          </a:p>
        </p:txBody>
      </p:sp>
      <p:sp>
        <p:nvSpPr>
          <p:cNvPr id="17" name="Slide Number Placeholder 16"/>
          <p:cNvSpPr>
            <a:spLocks noGrp="1"/>
          </p:cNvSpPr>
          <p:nvPr>
            <p:ph type="sldNum" sz="quarter" idx="12"/>
          </p:nvPr>
        </p:nvSpPr>
        <p:spPr/>
        <p:txBody>
          <a:bodyPr/>
          <a:lstStyle/>
          <a:p>
            <a:pPr>
              <a:defRPr/>
            </a:pPr>
            <a:fld id="{81BD00D2-7710-49B2-A127-3A93584B203D}" type="slidenum">
              <a:rPr lang="en-US" smtClean="0"/>
              <a:pPr>
                <a:defRPr/>
              </a:pPr>
              <a:t>11</a:t>
            </a:fld>
            <a:endParaRPr lang="en-US"/>
          </a:p>
        </p:txBody>
      </p:sp>
      <p:grpSp>
        <p:nvGrpSpPr>
          <p:cNvPr id="21" name="Group 20"/>
          <p:cNvGrpSpPr/>
          <p:nvPr/>
        </p:nvGrpSpPr>
        <p:grpSpPr>
          <a:xfrm>
            <a:off x="1143000" y="762000"/>
            <a:ext cx="7618413" cy="4641850"/>
            <a:chOff x="1143000" y="762000"/>
            <a:chExt cx="7618413" cy="4641850"/>
          </a:xfrm>
        </p:grpSpPr>
        <p:sp>
          <p:nvSpPr>
            <p:cNvPr id="4098" name="Line 2"/>
            <p:cNvSpPr>
              <a:spLocks noChangeShapeType="1"/>
            </p:cNvSpPr>
            <p:nvPr/>
          </p:nvSpPr>
          <p:spPr bwMode="auto">
            <a:xfrm flipV="1">
              <a:off x="2808288" y="1089025"/>
              <a:ext cx="4351337" cy="3595688"/>
            </a:xfrm>
            <a:prstGeom prst="line">
              <a:avLst/>
            </a:prstGeom>
            <a:noFill/>
            <a:ln w="76200">
              <a:solidFill>
                <a:schemeClr val="accent2"/>
              </a:solidFill>
              <a:round/>
              <a:headEnd type="oval" w="med" len="med"/>
              <a:tailEnd type="stealth" w="med" len="lg"/>
            </a:ln>
          </p:spPr>
          <p:txBody>
            <a:bodyPr/>
            <a:lstStyle/>
            <a:p>
              <a:endParaRPr lang="en-US"/>
            </a:p>
          </p:txBody>
        </p:sp>
        <p:sp>
          <p:nvSpPr>
            <p:cNvPr id="4100" name="Rectangle 4"/>
            <p:cNvSpPr>
              <a:spLocks noChangeArrowheads="1"/>
            </p:cNvSpPr>
            <p:nvPr/>
          </p:nvSpPr>
          <p:spPr bwMode="auto">
            <a:xfrm>
              <a:off x="2411413" y="4762500"/>
              <a:ext cx="792162" cy="641350"/>
            </a:xfrm>
            <a:prstGeom prst="rect">
              <a:avLst/>
            </a:prstGeom>
            <a:noFill/>
            <a:ln w="9525">
              <a:noFill/>
              <a:miter lim="800000"/>
              <a:headEnd/>
              <a:tailEnd/>
            </a:ln>
          </p:spPr>
          <p:txBody>
            <a:bodyPr lIns="92075" tIns="46038" rIns="92075" bIns="46038">
              <a:spAutoFit/>
            </a:bodyPr>
            <a:lstStyle/>
            <a:p>
              <a:pPr eaLnBrk="0" hangingPunct="0">
                <a:spcBef>
                  <a:spcPct val="50000"/>
                </a:spcBef>
              </a:pPr>
              <a:r>
                <a:rPr lang="en-US" sz="3600" b="1" i="1" dirty="0">
                  <a:solidFill>
                    <a:srgbClr val="CCCCFF"/>
                  </a:solidFill>
                </a:rPr>
                <a:t>P</a:t>
              </a:r>
            </a:p>
          </p:txBody>
        </p:sp>
        <p:sp>
          <p:nvSpPr>
            <p:cNvPr id="4103" name="Rectangle 7"/>
            <p:cNvSpPr>
              <a:spLocks noChangeArrowheads="1"/>
            </p:cNvSpPr>
            <p:nvPr/>
          </p:nvSpPr>
          <p:spPr bwMode="auto">
            <a:xfrm>
              <a:off x="6916738" y="1322388"/>
              <a:ext cx="1844675" cy="831639"/>
            </a:xfrm>
            <a:prstGeom prst="rect">
              <a:avLst/>
            </a:prstGeom>
            <a:noFill/>
            <a:ln w="9525">
              <a:noFill/>
              <a:miter lim="800000"/>
              <a:headEnd/>
              <a:tailEnd/>
            </a:ln>
          </p:spPr>
          <p:txBody>
            <a:bodyPr lIns="92075" tIns="46038" rIns="92075" bIns="46038">
              <a:spAutoFit/>
            </a:bodyPr>
            <a:lstStyle/>
            <a:p>
              <a:pPr algn="ctr" eaLnBrk="0" hangingPunct="0">
                <a:spcBef>
                  <a:spcPct val="50000"/>
                </a:spcBef>
              </a:pPr>
              <a:r>
                <a:rPr lang="en-US" b="1" dirty="0">
                  <a:solidFill>
                    <a:srgbClr val="66FF99"/>
                  </a:solidFill>
                  <a:latin typeface="Arial" pitchFamily="34" charset="0"/>
                </a:rPr>
                <a:t>Terminal Point</a:t>
              </a:r>
            </a:p>
          </p:txBody>
        </p:sp>
        <p:sp>
          <p:nvSpPr>
            <p:cNvPr id="4105" name="Line 9"/>
            <p:cNvSpPr>
              <a:spLocks noChangeShapeType="1"/>
            </p:cNvSpPr>
            <p:nvPr/>
          </p:nvSpPr>
          <p:spPr bwMode="auto">
            <a:xfrm>
              <a:off x="2895600" y="4724400"/>
              <a:ext cx="5257800" cy="0"/>
            </a:xfrm>
            <a:prstGeom prst="line">
              <a:avLst/>
            </a:prstGeom>
            <a:noFill/>
            <a:ln w="38100">
              <a:solidFill>
                <a:srgbClr val="FF3300"/>
              </a:solidFill>
              <a:prstDash val="dash"/>
              <a:round/>
              <a:headEnd/>
              <a:tailEnd/>
            </a:ln>
          </p:spPr>
          <p:txBody>
            <a:bodyPr/>
            <a:lstStyle/>
            <a:p>
              <a:endParaRPr lang="en-US"/>
            </a:p>
          </p:txBody>
        </p:sp>
        <p:sp>
          <p:nvSpPr>
            <p:cNvPr id="4107" name="Text Box 11"/>
            <p:cNvSpPr txBox="1">
              <a:spLocks noChangeArrowheads="1"/>
            </p:cNvSpPr>
            <p:nvPr/>
          </p:nvSpPr>
          <p:spPr bwMode="auto">
            <a:xfrm rot="19160598">
              <a:off x="3771870" y="3003518"/>
              <a:ext cx="3324358" cy="461665"/>
            </a:xfrm>
            <a:prstGeom prst="rect">
              <a:avLst/>
            </a:prstGeom>
            <a:noFill/>
            <a:ln w="9525">
              <a:noFill/>
              <a:miter lim="800000"/>
              <a:headEnd/>
              <a:tailEnd/>
            </a:ln>
          </p:spPr>
          <p:txBody>
            <a:bodyPr wrap="square">
              <a:spAutoFit/>
            </a:bodyPr>
            <a:lstStyle/>
            <a:p>
              <a:pPr>
                <a:spcBef>
                  <a:spcPct val="50000"/>
                </a:spcBef>
              </a:pPr>
              <a:r>
                <a:rPr lang="en-US" b="1" dirty="0">
                  <a:solidFill>
                    <a:srgbClr val="FF0000"/>
                  </a:solidFill>
                  <a:latin typeface="Arial" pitchFamily="34" charset="0"/>
                </a:rPr>
                <a:t>direction </a:t>
              </a:r>
              <a:r>
                <a:rPr lang="en-US" b="1" dirty="0" smtClean="0">
                  <a:solidFill>
                    <a:srgbClr val="FF0000"/>
                  </a:solidFill>
                  <a:latin typeface="Arial" pitchFamily="34" charset="0"/>
                </a:rPr>
                <a:t>is this </a:t>
              </a:r>
              <a:r>
                <a:rPr lang="en-US" b="1" dirty="0">
                  <a:solidFill>
                    <a:srgbClr val="FF0000"/>
                  </a:solidFill>
                  <a:latin typeface="Arial" pitchFamily="34" charset="0"/>
                </a:rPr>
                <a:t>angle</a:t>
              </a:r>
            </a:p>
          </p:txBody>
        </p:sp>
        <p:graphicFrame>
          <p:nvGraphicFramePr>
            <p:cNvPr id="4110" name="Object 14"/>
            <p:cNvGraphicFramePr>
              <a:graphicFrameLocks noChangeAspect="1"/>
            </p:cNvGraphicFramePr>
            <p:nvPr/>
          </p:nvGraphicFramePr>
          <p:xfrm>
            <a:off x="7391400" y="762000"/>
            <a:ext cx="1295400" cy="595313"/>
          </p:xfrm>
          <a:graphic>
            <a:graphicData uri="http://schemas.openxmlformats.org/presentationml/2006/ole">
              <mc:AlternateContent xmlns:mc="http://schemas.openxmlformats.org/markup-compatibility/2006">
                <mc:Choice xmlns:v="urn:schemas-microsoft-com:vml" Requires="v">
                  <p:oleObj spid="_x0000_s1038" name="Equation" r:id="rId3" imgW="469800" imgH="215640" progId="Equation.3">
                    <p:embed/>
                  </p:oleObj>
                </mc:Choice>
                <mc:Fallback>
                  <p:oleObj name="Equation" r:id="rId3" imgW="469800" imgH="215640" progId="Equation.3">
                    <p:embed/>
                    <p:pic>
                      <p:nvPicPr>
                        <p:cNvPr id="0" name="Object 14" descr="Parchment"/>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391400" y="762000"/>
                          <a:ext cx="1295400" cy="595313"/>
                        </a:xfrm>
                        <a:prstGeom prst="rect">
                          <a:avLst/>
                        </a:prstGeom>
                        <a:blipFill dpi="0" rotWithShape="0">
                          <a:blip r:embed="rId5"/>
                          <a:srcRect/>
                          <a:tile tx="0" ty="0" sx="100000" sy="100000" flip="none" algn="tl"/>
                        </a:blipFill>
                      </p:spPr>
                    </p:pic>
                  </p:oleObj>
                </mc:Fallback>
              </mc:AlternateContent>
            </a:graphicData>
          </a:graphic>
        </p:graphicFrame>
        <p:graphicFrame>
          <p:nvGraphicFramePr>
            <p:cNvPr id="4111" name="Object 15"/>
            <p:cNvGraphicFramePr>
              <a:graphicFrameLocks noChangeAspect="1"/>
            </p:cNvGraphicFramePr>
            <p:nvPr/>
          </p:nvGraphicFramePr>
          <p:xfrm>
            <a:off x="1143000" y="4648200"/>
            <a:ext cx="1225550" cy="595313"/>
          </p:xfrm>
          <a:graphic>
            <a:graphicData uri="http://schemas.openxmlformats.org/presentationml/2006/ole">
              <mc:AlternateContent xmlns:mc="http://schemas.openxmlformats.org/markup-compatibility/2006">
                <mc:Choice xmlns:v="urn:schemas-microsoft-com:vml" Requires="v">
                  <p:oleObj spid="_x0000_s1039" name="Equation" r:id="rId6" imgW="444240" imgH="215640" progId="Equation.3">
                    <p:embed/>
                  </p:oleObj>
                </mc:Choice>
                <mc:Fallback>
                  <p:oleObj name="Equation" r:id="rId6" imgW="444240" imgH="215640" progId="Equation.3">
                    <p:embed/>
                    <p:pic>
                      <p:nvPicPr>
                        <p:cNvPr id="0" name="Object 15" descr="Parchment"/>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143000" y="4648200"/>
                          <a:ext cx="1225550" cy="595313"/>
                        </a:xfrm>
                        <a:prstGeom prst="rect">
                          <a:avLst/>
                        </a:prstGeom>
                        <a:blipFill dpi="0" rotWithShape="0">
                          <a:blip r:embed="rId5"/>
                          <a:srcRect/>
                          <a:tile tx="0" ty="0" sx="100000" sy="100000" flip="none" algn="tl"/>
                        </a:blipFill>
                      </p:spPr>
                    </p:pic>
                  </p:oleObj>
                </mc:Fallback>
              </mc:AlternateContent>
            </a:graphicData>
          </a:graphic>
        </p:graphicFrame>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grpId="0" nodeType="afterEffect">
                                  <p:stCondLst>
                                    <p:cond delay="0"/>
                                  </p:stCondLst>
                                  <p:childTnLst>
                                    <p:set>
                                      <p:cBhvr>
                                        <p:cTn id="6" dur="1" fill="hold">
                                          <p:stCondLst>
                                            <p:cond delay="0"/>
                                          </p:stCondLst>
                                        </p:cTn>
                                        <p:tgtEl>
                                          <p:spTgt spid="4099"/>
                                        </p:tgtEl>
                                        <p:attrNameLst>
                                          <p:attrName>style.visibility</p:attrName>
                                        </p:attrNameLst>
                                      </p:cBhvr>
                                      <p:to>
                                        <p:strVal val="visible"/>
                                      </p:to>
                                    </p:set>
                                    <p:animEffect transition="in" filter="dissolve">
                                      <p:cBhvr>
                                        <p:cTn id="7" dur="500"/>
                                        <p:tgtEl>
                                          <p:spTgt spid="4099"/>
                                        </p:tgtEl>
                                      </p:cBhvr>
                                    </p:animEffect>
                                  </p:childTnLst>
                                </p:cTn>
                              </p:par>
                            </p:childTnLst>
                          </p:cTn>
                        </p:par>
                        <p:par>
                          <p:cTn id="8" fill="hold">
                            <p:stCondLst>
                              <p:cond delay="500"/>
                            </p:stCondLst>
                            <p:childTnLst>
                              <p:par>
                                <p:cTn id="9" presetID="9" presetClass="entr" presetSubtype="0" fill="hold" grpId="0" nodeType="afterEffect">
                                  <p:stCondLst>
                                    <p:cond delay="0"/>
                                  </p:stCondLst>
                                  <p:childTnLst>
                                    <p:set>
                                      <p:cBhvr>
                                        <p:cTn id="10" dur="1" fill="hold">
                                          <p:stCondLst>
                                            <p:cond delay="0"/>
                                          </p:stCondLst>
                                        </p:cTn>
                                        <p:tgtEl>
                                          <p:spTgt spid="4101"/>
                                        </p:tgtEl>
                                        <p:attrNameLst>
                                          <p:attrName>style.visibility</p:attrName>
                                        </p:attrNameLst>
                                      </p:cBhvr>
                                      <p:to>
                                        <p:strVal val="visible"/>
                                      </p:to>
                                    </p:set>
                                    <p:animEffect transition="in" filter="dissolve">
                                      <p:cBhvr>
                                        <p:cTn id="11" dur="500"/>
                                        <p:tgtEl>
                                          <p:spTgt spid="4101"/>
                                        </p:tgtEl>
                                      </p:cBhvr>
                                    </p:animEffect>
                                  </p:childTnLst>
                                </p:cTn>
                              </p:par>
                            </p:childTnLst>
                          </p:cTn>
                        </p:par>
                        <p:par>
                          <p:cTn id="12" fill="hold">
                            <p:stCondLst>
                              <p:cond delay="1000"/>
                            </p:stCondLst>
                            <p:childTnLst>
                              <p:par>
                                <p:cTn id="13" presetID="9" presetClass="entr" presetSubtype="0" fill="hold" grpId="0" nodeType="afterEffect">
                                  <p:stCondLst>
                                    <p:cond delay="0"/>
                                  </p:stCondLst>
                                  <p:childTnLst>
                                    <p:set>
                                      <p:cBhvr>
                                        <p:cTn id="14" dur="1" fill="hold">
                                          <p:stCondLst>
                                            <p:cond delay="0"/>
                                          </p:stCondLst>
                                        </p:cTn>
                                        <p:tgtEl>
                                          <p:spTgt spid="4102"/>
                                        </p:tgtEl>
                                        <p:attrNameLst>
                                          <p:attrName>style.visibility</p:attrName>
                                        </p:attrNameLst>
                                      </p:cBhvr>
                                      <p:to>
                                        <p:strVal val="visible"/>
                                      </p:to>
                                    </p:set>
                                    <p:animEffect transition="in" filter="dissolve">
                                      <p:cBhvr>
                                        <p:cTn id="15" dur="500"/>
                                        <p:tgtEl>
                                          <p:spTgt spid="4102"/>
                                        </p:tgtEl>
                                      </p:cBhvr>
                                    </p:animEffect>
                                  </p:childTnLst>
                                </p:cTn>
                              </p:par>
                            </p:childTnLst>
                          </p:cTn>
                        </p:par>
                      </p:childTnLst>
                    </p:cTn>
                  </p:par>
                  <p:par>
                    <p:cTn id="16" fill="hold">
                      <p:stCondLst>
                        <p:cond delay="indefinite"/>
                      </p:stCondLst>
                      <p:childTnLst>
                        <p:par>
                          <p:cTn id="17" fill="hold">
                            <p:stCondLst>
                              <p:cond delay="0"/>
                            </p:stCondLst>
                            <p:childTnLst>
                              <p:par>
                                <p:cTn id="18" presetID="22" presetClass="entr" presetSubtype="8" fill="hold" grpId="0" nodeType="clickEffect">
                                  <p:stCondLst>
                                    <p:cond delay="0"/>
                                  </p:stCondLst>
                                  <p:childTnLst>
                                    <p:set>
                                      <p:cBhvr>
                                        <p:cTn id="19" dur="1" fill="hold">
                                          <p:stCondLst>
                                            <p:cond delay="0"/>
                                          </p:stCondLst>
                                        </p:cTn>
                                        <p:tgtEl>
                                          <p:spTgt spid="4104"/>
                                        </p:tgtEl>
                                        <p:attrNameLst>
                                          <p:attrName>style.visibility</p:attrName>
                                        </p:attrNameLst>
                                      </p:cBhvr>
                                      <p:to>
                                        <p:strVal val="visible"/>
                                      </p:to>
                                    </p:set>
                                    <p:animEffect transition="in" filter="wipe(left)">
                                      <p:cBhvr>
                                        <p:cTn id="20" dur="500"/>
                                        <p:tgtEl>
                                          <p:spTgt spid="4104"/>
                                        </p:tgtEl>
                                      </p:cBhvr>
                                    </p:animEffect>
                                  </p:childTnLst>
                                </p:cTn>
                              </p:par>
                            </p:childTnLst>
                          </p:cTn>
                        </p:par>
                        <p:par>
                          <p:cTn id="21" fill="hold">
                            <p:stCondLst>
                              <p:cond delay="500"/>
                            </p:stCondLst>
                            <p:childTnLst>
                              <p:par>
                                <p:cTn id="22" presetID="22" presetClass="entr" presetSubtype="4" fill="hold" grpId="0" nodeType="afterEffect">
                                  <p:stCondLst>
                                    <p:cond delay="0"/>
                                  </p:stCondLst>
                                  <p:childTnLst>
                                    <p:set>
                                      <p:cBhvr>
                                        <p:cTn id="23" dur="1" fill="hold">
                                          <p:stCondLst>
                                            <p:cond delay="0"/>
                                          </p:stCondLst>
                                        </p:cTn>
                                        <p:tgtEl>
                                          <p:spTgt spid="4106"/>
                                        </p:tgtEl>
                                        <p:attrNameLst>
                                          <p:attrName>style.visibility</p:attrName>
                                        </p:attrNameLst>
                                      </p:cBhvr>
                                      <p:to>
                                        <p:strVal val="visible"/>
                                      </p:to>
                                    </p:set>
                                    <p:animEffect transition="in" filter="wipe(down)">
                                      <p:cBhvr>
                                        <p:cTn id="24" dur="500"/>
                                        <p:tgtEl>
                                          <p:spTgt spid="4106"/>
                                        </p:tgtEl>
                                      </p:cBhvr>
                                    </p:animEffect>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grpId="0" nodeType="clickEffect">
                                  <p:stCondLst>
                                    <p:cond delay="0"/>
                                  </p:stCondLst>
                                  <p:childTnLst>
                                    <p:set>
                                      <p:cBhvr>
                                        <p:cTn id="28" dur="1" fill="hold">
                                          <p:stCondLst>
                                            <p:cond delay="0"/>
                                          </p:stCondLst>
                                        </p:cTn>
                                        <p:tgtEl>
                                          <p:spTgt spid="4108"/>
                                        </p:tgtEl>
                                        <p:attrNameLst>
                                          <p:attrName>style.visibility</p:attrName>
                                        </p:attrNameLst>
                                      </p:cBhvr>
                                      <p:to>
                                        <p:strVal val="visible"/>
                                      </p:to>
                                    </p:set>
                                    <p:anim calcmode="lin" valueType="num">
                                      <p:cBhvr additive="base">
                                        <p:cTn id="29" dur="500" fill="hold"/>
                                        <p:tgtEl>
                                          <p:spTgt spid="4108"/>
                                        </p:tgtEl>
                                        <p:attrNameLst>
                                          <p:attrName>ppt_x</p:attrName>
                                        </p:attrNameLst>
                                      </p:cBhvr>
                                      <p:tavLst>
                                        <p:tav tm="0">
                                          <p:val>
                                            <p:strVal val="#ppt_x"/>
                                          </p:val>
                                        </p:tav>
                                        <p:tav tm="100000">
                                          <p:val>
                                            <p:strVal val="#ppt_x"/>
                                          </p:val>
                                        </p:tav>
                                      </p:tavLst>
                                    </p:anim>
                                    <p:anim calcmode="lin" valueType="num">
                                      <p:cBhvr additive="base">
                                        <p:cTn id="30" dur="500" fill="hold"/>
                                        <p:tgtEl>
                                          <p:spTgt spid="4108"/>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6" fill="hold" grpId="0" nodeType="clickEffect">
                                  <p:stCondLst>
                                    <p:cond delay="0"/>
                                  </p:stCondLst>
                                  <p:childTnLst>
                                    <p:set>
                                      <p:cBhvr>
                                        <p:cTn id="34" dur="1" fill="hold">
                                          <p:stCondLst>
                                            <p:cond delay="0"/>
                                          </p:stCondLst>
                                        </p:cTn>
                                        <p:tgtEl>
                                          <p:spTgt spid="4112"/>
                                        </p:tgtEl>
                                        <p:attrNameLst>
                                          <p:attrName>style.visibility</p:attrName>
                                        </p:attrNameLst>
                                      </p:cBhvr>
                                      <p:to>
                                        <p:strVal val="visible"/>
                                      </p:to>
                                    </p:set>
                                    <p:anim calcmode="lin" valueType="num">
                                      <p:cBhvr additive="base">
                                        <p:cTn id="35" dur="500" fill="hold"/>
                                        <p:tgtEl>
                                          <p:spTgt spid="4112"/>
                                        </p:tgtEl>
                                        <p:attrNameLst>
                                          <p:attrName>ppt_x</p:attrName>
                                        </p:attrNameLst>
                                      </p:cBhvr>
                                      <p:tavLst>
                                        <p:tav tm="0">
                                          <p:val>
                                            <p:strVal val="1+#ppt_w/2"/>
                                          </p:val>
                                        </p:tav>
                                        <p:tav tm="100000">
                                          <p:val>
                                            <p:strVal val="#ppt_x"/>
                                          </p:val>
                                        </p:tav>
                                      </p:tavLst>
                                    </p:anim>
                                    <p:anim calcmode="lin" valueType="num">
                                      <p:cBhvr additive="base">
                                        <p:cTn id="36" dur="500" fill="hold"/>
                                        <p:tgtEl>
                                          <p:spTgt spid="4112"/>
                                        </p:tgtEl>
                                        <p:attrNameLst>
                                          <p:attrName>ppt_y</p:attrName>
                                        </p:attrNameLst>
                                      </p:cBhvr>
                                      <p:tavLst>
                                        <p:tav tm="0">
                                          <p:val>
                                            <p:strVal val="1+#ppt_h/2"/>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2" presetClass="entr" presetSubtype="1" fill="hold" grpId="0" nodeType="clickEffect">
                                  <p:stCondLst>
                                    <p:cond delay="0"/>
                                  </p:stCondLst>
                                  <p:childTnLst>
                                    <p:set>
                                      <p:cBhvr>
                                        <p:cTn id="40" dur="1" fill="hold">
                                          <p:stCondLst>
                                            <p:cond delay="0"/>
                                          </p:stCondLst>
                                        </p:cTn>
                                        <p:tgtEl>
                                          <p:spTgt spid="4113"/>
                                        </p:tgtEl>
                                        <p:attrNameLst>
                                          <p:attrName>style.visibility</p:attrName>
                                        </p:attrNameLst>
                                      </p:cBhvr>
                                      <p:to>
                                        <p:strVal val="visible"/>
                                      </p:to>
                                    </p:set>
                                    <p:anim calcmode="lin" valueType="num">
                                      <p:cBhvr additive="base">
                                        <p:cTn id="41" dur="500" fill="hold"/>
                                        <p:tgtEl>
                                          <p:spTgt spid="4113"/>
                                        </p:tgtEl>
                                        <p:attrNameLst>
                                          <p:attrName>ppt_x</p:attrName>
                                        </p:attrNameLst>
                                      </p:cBhvr>
                                      <p:tavLst>
                                        <p:tav tm="0">
                                          <p:val>
                                            <p:strVal val="#ppt_x"/>
                                          </p:val>
                                        </p:tav>
                                        <p:tav tm="100000">
                                          <p:val>
                                            <p:strVal val="#ppt_x"/>
                                          </p:val>
                                        </p:tav>
                                      </p:tavLst>
                                    </p:anim>
                                    <p:anim calcmode="lin" valueType="num">
                                      <p:cBhvr additive="base">
                                        <p:cTn id="42" dur="500" fill="hold"/>
                                        <p:tgtEl>
                                          <p:spTgt spid="4113"/>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9" grpId="0" animBg="1"/>
      <p:bldP spid="4101" grpId="0" autoUpdateAnimBg="0"/>
      <p:bldP spid="4102" grpId="0" autoUpdateAnimBg="0"/>
      <p:bldP spid="4104" grpId="0" autoUpdateAnimBg="0"/>
      <p:bldP spid="4106" grpId="0" animBg="1"/>
      <p:bldP spid="4108" grpId="0" autoUpdateAnimBg="0"/>
      <p:bldP spid="4112" grpId="0" autoUpdateAnimBg="0"/>
      <p:bldP spid="4113" grpId="0" autoUpdateAnimBg="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050" name="Object 18"/>
          <p:cNvGraphicFramePr>
            <a:graphicFrameLocks noChangeAspect="1"/>
          </p:cNvGraphicFramePr>
          <p:nvPr/>
        </p:nvGraphicFramePr>
        <p:xfrm>
          <a:off x="7467600" y="609600"/>
          <a:ext cx="1295400" cy="595313"/>
        </p:xfrm>
        <a:graphic>
          <a:graphicData uri="http://schemas.openxmlformats.org/presentationml/2006/ole">
            <mc:AlternateContent xmlns:mc="http://schemas.openxmlformats.org/markup-compatibility/2006">
              <mc:Choice xmlns:v="urn:schemas-microsoft-com:vml" Requires="v">
                <p:oleObj spid="_x0000_s2074" name="Equation" r:id="rId3" imgW="469800" imgH="215640" progId="Equation.3">
                  <p:embed/>
                </p:oleObj>
              </mc:Choice>
              <mc:Fallback>
                <p:oleObj name="Equation" r:id="rId3" imgW="469800" imgH="215640" progId="Equation.3">
                  <p:embed/>
                  <p:pic>
                    <p:nvPicPr>
                      <p:cNvPr id="0" name="Object 18"/>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467600" y="609600"/>
                        <a:ext cx="1295400" cy="595313"/>
                      </a:xfrm>
                      <a:prstGeom prst="rect">
                        <a:avLst/>
                      </a:prstGeom>
                      <a:solidFill>
                        <a:srgbClr val="FFFFCC"/>
                      </a:solidFill>
                    </p:spPr>
                  </p:pic>
                </p:oleObj>
              </mc:Fallback>
            </mc:AlternateContent>
          </a:graphicData>
        </a:graphic>
      </p:graphicFrame>
      <p:graphicFrame>
        <p:nvGraphicFramePr>
          <p:cNvPr id="2051" name="Object 19"/>
          <p:cNvGraphicFramePr>
            <a:graphicFrameLocks noChangeAspect="1"/>
          </p:cNvGraphicFramePr>
          <p:nvPr/>
        </p:nvGraphicFramePr>
        <p:xfrm>
          <a:off x="1558925" y="4495800"/>
          <a:ext cx="1225550" cy="595313"/>
        </p:xfrm>
        <a:graphic>
          <a:graphicData uri="http://schemas.openxmlformats.org/presentationml/2006/ole">
            <mc:AlternateContent xmlns:mc="http://schemas.openxmlformats.org/markup-compatibility/2006">
              <mc:Choice xmlns:v="urn:schemas-microsoft-com:vml" Requires="v">
                <p:oleObj spid="_x0000_s2075" name="Equation" r:id="rId5" imgW="444240" imgH="215640" progId="Equation.3">
                  <p:embed/>
                </p:oleObj>
              </mc:Choice>
              <mc:Fallback>
                <p:oleObj name="Equation" r:id="rId5" imgW="444240" imgH="215640" progId="Equation.3">
                  <p:embed/>
                  <p:pic>
                    <p:nvPicPr>
                      <p:cNvPr id="0" name="Object 19"/>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558925" y="4495800"/>
                        <a:ext cx="1225550" cy="595313"/>
                      </a:xfrm>
                      <a:prstGeom prst="rect">
                        <a:avLst/>
                      </a:prstGeom>
                      <a:solidFill>
                        <a:srgbClr val="FFFFCC"/>
                      </a:solidFill>
                    </p:spPr>
                  </p:pic>
                </p:oleObj>
              </mc:Fallback>
            </mc:AlternateContent>
          </a:graphicData>
        </a:graphic>
      </p:graphicFrame>
      <p:sp>
        <p:nvSpPr>
          <p:cNvPr id="2054" name="Oval 3"/>
          <p:cNvSpPr>
            <a:spLocks noChangeArrowheads="1"/>
          </p:cNvSpPr>
          <p:nvPr/>
        </p:nvSpPr>
        <p:spPr bwMode="auto">
          <a:xfrm>
            <a:off x="7054850" y="976313"/>
            <a:ext cx="204788" cy="204787"/>
          </a:xfrm>
          <a:prstGeom prst="ellipse">
            <a:avLst/>
          </a:prstGeom>
          <a:solidFill>
            <a:srgbClr val="FF6600"/>
          </a:solidFill>
          <a:ln w="12700">
            <a:solidFill>
              <a:schemeClr val="tx1"/>
            </a:solidFill>
            <a:round/>
            <a:headEnd/>
            <a:tailEnd/>
          </a:ln>
        </p:spPr>
        <p:txBody>
          <a:bodyPr wrap="none" anchor="ctr"/>
          <a:lstStyle/>
          <a:p>
            <a:endParaRPr lang="en-US"/>
          </a:p>
        </p:txBody>
      </p:sp>
      <p:sp>
        <p:nvSpPr>
          <p:cNvPr id="2055" name="Rectangle 5"/>
          <p:cNvSpPr>
            <a:spLocks noChangeArrowheads="1"/>
          </p:cNvSpPr>
          <p:nvPr/>
        </p:nvSpPr>
        <p:spPr bwMode="auto">
          <a:xfrm>
            <a:off x="7027863" y="228600"/>
            <a:ext cx="725487" cy="641350"/>
          </a:xfrm>
          <a:prstGeom prst="rect">
            <a:avLst/>
          </a:prstGeom>
          <a:noFill/>
          <a:ln w="9525">
            <a:noFill/>
            <a:miter lim="800000"/>
            <a:headEnd/>
            <a:tailEnd/>
          </a:ln>
        </p:spPr>
        <p:txBody>
          <a:bodyPr lIns="92075" tIns="46038" rIns="92075" bIns="46038">
            <a:spAutoFit/>
          </a:bodyPr>
          <a:lstStyle/>
          <a:p>
            <a:pPr eaLnBrk="0" hangingPunct="0">
              <a:spcBef>
                <a:spcPct val="50000"/>
              </a:spcBef>
            </a:pPr>
            <a:r>
              <a:rPr lang="en-US" sz="3600" b="1" i="1" dirty="0">
                <a:solidFill>
                  <a:srgbClr val="CCCCFF"/>
                </a:solidFill>
              </a:rPr>
              <a:t>Q</a:t>
            </a:r>
          </a:p>
        </p:txBody>
      </p:sp>
      <p:sp>
        <p:nvSpPr>
          <p:cNvPr id="2056" name="Rectangle 7"/>
          <p:cNvSpPr>
            <a:spLocks noChangeArrowheads="1"/>
          </p:cNvSpPr>
          <p:nvPr/>
        </p:nvSpPr>
        <p:spPr bwMode="auto">
          <a:xfrm>
            <a:off x="6916738" y="1322388"/>
            <a:ext cx="1844675" cy="831639"/>
          </a:xfrm>
          <a:prstGeom prst="rect">
            <a:avLst/>
          </a:prstGeom>
          <a:noFill/>
          <a:ln w="9525">
            <a:noFill/>
            <a:miter lim="800000"/>
            <a:headEnd/>
            <a:tailEnd/>
          </a:ln>
        </p:spPr>
        <p:txBody>
          <a:bodyPr lIns="92075" tIns="46038" rIns="92075" bIns="46038">
            <a:spAutoFit/>
          </a:bodyPr>
          <a:lstStyle/>
          <a:p>
            <a:pPr eaLnBrk="0" hangingPunct="0">
              <a:spcBef>
                <a:spcPct val="50000"/>
              </a:spcBef>
            </a:pPr>
            <a:r>
              <a:rPr lang="en-US" b="1" dirty="0">
                <a:solidFill>
                  <a:srgbClr val="66FF99"/>
                </a:solidFill>
                <a:latin typeface="Arial" pitchFamily="34" charset="0"/>
              </a:rPr>
              <a:t>Terminal Point</a:t>
            </a:r>
          </a:p>
        </p:txBody>
      </p:sp>
      <p:sp>
        <p:nvSpPr>
          <p:cNvPr id="2057" name="Line 9"/>
          <p:cNvSpPr>
            <a:spLocks noChangeShapeType="1"/>
          </p:cNvSpPr>
          <p:nvPr/>
        </p:nvSpPr>
        <p:spPr bwMode="auto">
          <a:xfrm>
            <a:off x="2895600" y="4724400"/>
            <a:ext cx="5257800" cy="0"/>
          </a:xfrm>
          <a:prstGeom prst="line">
            <a:avLst/>
          </a:prstGeom>
          <a:noFill/>
          <a:ln w="38100">
            <a:solidFill>
              <a:srgbClr val="FF3300"/>
            </a:solidFill>
            <a:prstDash val="dash"/>
            <a:round/>
            <a:headEnd/>
            <a:tailEnd/>
          </a:ln>
        </p:spPr>
        <p:txBody>
          <a:bodyPr/>
          <a:lstStyle/>
          <a:p>
            <a:endParaRPr lang="en-US"/>
          </a:p>
        </p:txBody>
      </p:sp>
      <p:sp>
        <p:nvSpPr>
          <p:cNvPr id="2058" name="Freeform 10"/>
          <p:cNvSpPr>
            <a:spLocks/>
          </p:cNvSpPr>
          <p:nvPr/>
        </p:nvSpPr>
        <p:spPr bwMode="auto">
          <a:xfrm>
            <a:off x="3429000" y="4114800"/>
            <a:ext cx="419100" cy="609600"/>
          </a:xfrm>
          <a:custGeom>
            <a:avLst/>
            <a:gdLst>
              <a:gd name="T0" fmla="*/ 2147483647 w 264"/>
              <a:gd name="T1" fmla="*/ 2147483647 h 624"/>
              <a:gd name="T2" fmla="*/ 2147483647 w 264"/>
              <a:gd name="T3" fmla="*/ 2147483647 h 624"/>
              <a:gd name="T4" fmla="*/ 0 w 264"/>
              <a:gd name="T5" fmla="*/ 0 h 624"/>
              <a:gd name="T6" fmla="*/ 0 60000 65536"/>
              <a:gd name="T7" fmla="*/ 0 60000 65536"/>
              <a:gd name="T8" fmla="*/ 0 60000 65536"/>
              <a:gd name="T9" fmla="*/ 0 w 264"/>
              <a:gd name="T10" fmla="*/ 0 h 624"/>
              <a:gd name="T11" fmla="*/ 264 w 264"/>
              <a:gd name="T12" fmla="*/ 624 h 624"/>
            </a:gdLst>
            <a:ahLst/>
            <a:cxnLst>
              <a:cxn ang="T6">
                <a:pos x="T0" y="T1"/>
              </a:cxn>
              <a:cxn ang="T7">
                <a:pos x="T2" y="T3"/>
              </a:cxn>
              <a:cxn ang="T8">
                <a:pos x="T4" y="T5"/>
              </a:cxn>
            </a:cxnLst>
            <a:rect l="T9" t="T10" r="T11" b="T12"/>
            <a:pathLst>
              <a:path w="264" h="624">
                <a:moveTo>
                  <a:pt x="144" y="624"/>
                </a:moveTo>
                <a:cubicBezTo>
                  <a:pt x="204" y="532"/>
                  <a:pt x="264" y="440"/>
                  <a:pt x="240" y="336"/>
                </a:cubicBezTo>
                <a:cubicBezTo>
                  <a:pt x="216" y="232"/>
                  <a:pt x="108" y="116"/>
                  <a:pt x="0" y="0"/>
                </a:cubicBezTo>
              </a:path>
            </a:pathLst>
          </a:custGeom>
          <a:noFill/>
          <a:ln w="38100">
            <a:solidFill>
              <a:srgbClr val="FF3300"/>
            </a:solidFill>
            <a:round/>
            <a:headEnd/>
            <a:tailEnd type="triangle" w="med" len="med"/>
          </a:ln>
        </p:spPr>
        <p:txBody>
          <a:bodyPr/>
          <a:lstStyle/>
          <a:p>
            <a:endParaRPr lang="en-US"/>
          </a:p>
        </p:txBody>
      </p:sp>
      <p:sp>
        <p:nvSpPr>
          <p:cNvPr id="2059" name="Text Box 11"/>
          <p:cNvSpPr txBox="1">
            <a:spLocks noChangeArrowheads="1"/>
          </p:cNvSpPr>
          <p:nvPr/>
        </p:nvSpPr>
        <p:spPr bwMode="auto">
          <a:xfrm rot="19227787">
            <a:off x="3675290" y="3281406"/>
            <a:ext cx="2340153" cy="830997"/>
          </a:xfrm>
          <a:prstGeom prst="rect">
            <a:avLst/>
          </a:prstGeom>
          <a:noFill/>
          <a:ln w="9525">
            <a:noFill/>
            <a:miter lim="800000"/>
            <a:headEnd/>
            <a:tailEnd/>
          </a:ln>
        </p:spPr>
        <p:txBody>
          <a:bodyPr wrap="square">
            <a:spAutoFit/>
          </a:bodyPr>
          <a:lstStyle/>
          <a:p>
            <a:pPr>
              <a:spcBef>
                <a:spcPct val="50000"/>
              </a:spcBef>
            </a:pPr>
            <a:r>
              <a:rPr lang="en-US" b="1" dirty="0">
                <a:solidFill>
                  <a:srgbClr val="FF0000"/>
                </a:solidFill>
                <a:latin typeface="Arial" pitchFamily="34" charset="0"/>
              </a:rPr>
              <a:t>direction is </a:t>
            </a:r>
            <a:br>
              <a:rPr lang="en-US" b="1" dirty="0">
                <a:solidFill>
                  <a:srgbClr val="FF0000"/>
                </a:solidFill>
                <a:latin typeface="Arial" pitchFamily="34" charset="0"/>
              </a:rPr>
            </a:br>
            <a:r>
              <a:rPr lang="en-US" b="1" dirty="0">
                <a:solidFill>
                  <a:srgbClr val="FF0000"/>
                </a:solidFill>
                <a:latin typeface="Arial" pitchFamily="34" charset="0"/>
              </a:rPr>
              <a:t>this angle</a:t>
            </a:r>
          </a:p>
        </p:txBody>
      </p:sp>
      <p:sp>
        <p:nvSpPr>
          <p:cNvPr id="2060" name="Text Box 12"/>
          <p:cNvSpPr txBox="1">
            <a:spLocks noChangeArrowheads="1"/>
          </p:cNvSpPr>
          <p:nvPr/>
        </p:nvSpPr>
        <p:spPr bwMode="auto">
          <a:xfrm>
            <a:off x="228600" y="228600"/>
            <a:ext cx="5715000" cy="2677656"/>
          </a:xfrm>
          <a:prstGeom prst="rect">
            <a:avLst/>
          </a:prstGeom>
          <a:noFill/>
          <a:ln w="9525">
            <a:noFill/>
            <a:miter lim="800000"/>
            <a:headEnd/>
            <a:tailEnd/>
          </a:ln>
        </p:spPr>
        <p:txBody>
          <a:bodyPr>
            <a:spAutoFit/>
          </a:bodyPr>
          <a:lstStyle/>
          <a:p>
            <a:pPr>
              <a:spcBef>
                <a:spcPct val="50000"/>
              </a:spcBef>
            </a:pPr>
            <a:r>
              <a:rPr lang="en-US" b="1" dirty="0">
                <a:solidFill>
                  <a:srgbClr val="FF66FF"/>
                </a:solidFill>
                <a:latin typeface="Arial" pitchFamily="34" charset="0"/>
              </a:rPr>
              <a:t>Although it is possible to do this for any initial and terminal points, since vectors are equal as long as the direction and magnitude are the same, it is easiest to find a vector with initial point at the origin and terminal point (</a:t>
            </a:r>
            <a:r>
              <a:rPr lang="en-US" b="1" i="1" dirty="0">
                <a:solidFill>
                  <a:srgbClr val="FF66FF"/>
                </a:solidFill>
                <a:latin typeface="Arial" pitchFamily="34" charset="0"/>
              </a:rPr>
              <a:t>x</a:t>
            </a:r>
            <a:r>
              <a:rPr lang="en-US" b="1" dirty="0">
                <a:solidFill>
                  <a:srgbClr val="FF66FF"/>
                </a:solidFill>
                <a:latin typeface="Arial" pitchFamily="34" charset="0"/>
              </a:rPr>
              <a:t>, </a:t>
            </a:r>
            <a:r>
              <a:rPr lang="en-US" b="1" i="1" dirty="0">
                <a:solidFill>
                  <a:srgbClr val="FF66FF"/>
                </a:solidFill>
                <a:latin typeface="Arial" pitchFamily="34" charset="0"/>
              </a:rPr>
              <a:t>y</a:t>
            </a:r>
            <a:r>
              <a:rPr lang="en-US" b="1" dirty="0">
                <a:solidFill>
                  <a:srgbClr val="FF66FF"/>
                </a:solidFill>
                <a:latin typeface="Arial" pitchFamily="34" charset="0"/>
              </a:rPr>
              <a:t>).</a:t>
            </a:r>
          </a:p>
        </p:txBody>
      </p:sp>
      <p:graphicFrame>
        <p:nvGraphicFramePr>
          <p:cNvPr id="5134" name="Object 14"/>
          <p:cNvGraphicFramePr>
            <a:graphicFrameLocks noChangeAspect="1"/>
          </p:cNvGraphicFramePr>
          <p:nvPr/>
        </p:nvGraphicFramePr>
        <p:xfrm>
          <a:off x="7472363" y="609600"/>
          <a:ext cx="1366837" cy="595313"/>
        </p:xfrm>
        <a:graphic>
          <a:graphicData uri="http://schemas.openxmlformats.org/presentationml/2006/ole">
            <mc:AlternateContent xmlns:mc="http://schemas.openxmlformats.org/markup-compatibility/2006">
              <mc:Choice xmlns:v="urn:schemas-microsoft-com:vml" Requires="v">
                <p:oleObj spid="_x0000_s2076" name="Equation" r:id="rId7" imgW="355320" imgH="215640" progId="Equation.3">
                  <p:embed/>
                </p:oleObj>
              </mc:Choice>
              <mc:Fallback>
                <p:oleObj name="Equation" r:id="rId7" imgW="355320" imgH="215640" progId="Equation.3">
                  <p:embed/>
                  <p:pic>
                    <p:nvPicPr>
                      <p:cNvPr id="0" name="Object 1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7472363" y="609600"/>
                        <a:ext cx="1366837" cy="595313"/>
                      </a:xfrm>
                      <a:prstGeom prst="rect">
                        <a:avLst/>
                      </a:prstGeom>
                      <a:solidFill>
                        <a:srgbClr val="FFFFCC"/>
                      </a:solidFill>
                    </p:spPr>
                  </p:pic>
                </p:oleObj>
              </mc:Fallback>
            </mc:AlternateContent>
          </a:graphicData>
        </a:graphic>
      </p:graphicFrame>
      <p:graphicFrame>
        <p:nvGraphicFramePr>
          <p:cNvPr id="5135" name="Object 15"/>
          <p:cNvGraphicFramePr>
            <a:graphicFrameLocks noChangeAspect="1"/>
          </p:cNvGraphicFramePr>
          <p:nvPr/>
        </p:nvGraphicFramePr>
        <p:xfrm>
          <a:off x="1528763" y="4495800"/>
          <a:ext cx="1214437" cy="595313"/>
        </p:xfrm>
        <a:graphic>
          <a:graphicData uri="http://schemas.openxmlformats.org/presentationml/2006/ole">
            <mc:AlternateContent xmlns:mc="http://schemas.openxmlformats.org/markup-compatibility/2006">
              <mc:Choice xmlns:v="urn:schemas-microsoft-com:vml" Requires="v">
                <p:oleObj spid="_x0000_s2077" name="Equation" r:id="rId9" imgW="355320" imgH="215640" progId="Equation.3">
                  <p:embed/>
                </p:oleObj>
              </mc:Choice>
              <mc:Fallback>
                <p:oleObj name="Equation" r:id="rId9" imgW="355320" imgH="215640" progId="Equation.3">
                  <p:embed/>
                  <p:pic>
                    <p:nvPicPr>
                      <p:cNvPr id="0" name="Object 15"/>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528763" y="4495800"/>
                        <a:ext cx="1214437" cy="595313"/>
                      </a:xfrm>
                      <a:prstGeom prst="rect">
                        <a:avLst/>
                      </a:prstGeom>
                      <a:solidFill>
                        <a:srgbClr val="FFFFCC"/>
                      </a:solidFill>
                    </p:spPr>
                  </p:pic>
                </p:oleObj>
              </mc:Fallback>
            </mc:AlternateContent>
          </a:graphicData>
        </a:graphic>
      </p:graphicFrame>
      <p:sp>
        <p:nvSpPr>
          <p:cNvPr id="5137" name="Text Box 17"/>
          <p:cNvSpPr txBox="1">
            <a:spLocks noChangeArrowheads="1"/>
          </p:cNvSpPr>
          <p:nvPr/>
        </p:nvSpPr>
        <p:spPr bwMode="auto">
          <a:xfrm>
            <a:off x="3124200" y="4953000"/>
            <a:ext cx="5715000" cy="1569660"/>
          </a:xfrm>
          <a:prstGeom prst="rect">
            <a:avLst/>
          </a:prstGeom>
          <a:noFill/>
          <a:ln w="9525">
            <a:noFill/>
            <a:miter lim="800000"/>
            <a:headEnd/>
            <a:tailEnd/>
          </a:ln>
        </p:spPr>
        <p:txBody>
          <a:bodyPr>
            <a:spAutoFit/>
          </a:bodyPr>
          <a:lstStyle/>
          <a:p>
            <a:pPr>
              <a:spcBef>
                <a:spcPct val="50000"/>
              </a:spcBef>
            </a:pPr>
            <a:r>
              <a:rPr lang="en-US" b="1" dirty="0">
                <a:solidFill>
                  <a:srgbClr val="FF00FF"/>
                </a:solidFill>
                <a:latin typeface="Arial" pitchFamily="34" charset="0"/>
              </a:rPr>
              <a:t>If we subtract the initial point from the terminal point, we will have an equivalent vector with initial point at the origin.</a:t>
            </a:r>
          </a:p>
        </p:txBody>
      </p:sp>
      <p:sp>
        <p:nvSpPr>
          <p:cNvPr id="2062" name="Rectangle 4"/>
          <p:cNvSpPr>
            <a:spLocks noChangeArrowheads="1"/>
          </p:cNvSpPr>
          <p:nvPr/>
        </p:nvSpPr>
        <p:spPr bwMode="auto">
          <a:xfrm>
            <a:off x="2590800" y="4876800"/>
            <a:ext cx="792163" cy="641350"/>
          </a:xfrm>
          <a:prstGeom prst="rect">
            <a:avLst/>
          </a:prstGeom>
          <a:noFill/>
          <a:ln w="9525">
            <a:noFill/>
            <a:miter lim="800000"/>
            <a:headEnd/>
            <a:tailEnd/>
          </a:ln>
        </p:spPr>
        <p:txBody>
          <a:bodyPr lIns="92075" tIns="46038" rIns="92075" bIns="46038">
            <a:spAutoFit/>
          </a:bodyPr>
          <a:lstStyle/>
          <a:p>
            <a:pPr eaLnBrk="0" hangingPunct="0">
              <a:spcBef>
                <a:spcPct val="50000"/>
              </a:spcBef>
            </a:pPr>
            <a:r>
              <a:rPr lang="en-US" sz="3600" b="1" i="1" dirty="0">
                <a:solidFill>
                  <a:srgbClr val="CCCCFF"/>
                </a:solidFill>
              </a:rPr>
              <a:t>P</a:t>
            </a:r>
          </a:p>
        </p:txBody>
      </p:sp>
      <p:sp>
        <p:nvSpPr>
          <p:cNvPr id="2063" name="Line 2"/>
          <p:cNvSpPr>
            <a:spLocks noChangeShapeType="1"/>
          </p:cNvSpPr>
          <p:nvPr/>
        </p:nvSpPr>
        <p:spPr bwMode="auto">
          <a:xfrm flipV="1">
            <a:off x="2808288" y="1089025"/>
            <a:ext cx="4351337" cy="3595688"/>
          </a:xfrm>
          <a:prstGeom prst="line">
            <a:avLst/>
          </a:prstGeom>
          <a:noFill/>
          <a:ln w="76200">
            <a:solidFill>
              <a:schemeClr val="accent2"/>
            </a:solidFill>
            <a:round/>
            <a:headEnd type="oval" w="med" len="med"/>
            <a:tailEnd type="stealth" w="med" len="lg"/>
          </a:ln>
        </p:spPr>
        <p:txBody>
          <a:bodyPr/>
          <a:lstStyle/>
          <a:p>
            <a:endParaRPr lang="en-US"/>
          </a:p>
        </p:txBody>
      </p:sp>
      <p:sp>
        <p:nvSpPr>
          <p:cNvPr id="2064" name="Rectangle 6"/>
          <p:cNvSpPr>
            <a:spLocks noChangeArrowheads="1"/>
          </p:cNvSpPr>
          <p:nvPr/>
        </p:nvSpPr>
        <p:spPr bwMode="auto">
          <a:xfrm>
            <a:off x="1905000" y="3505200"/>
            <a:ext cx="1066800" cy="831639"/>
          </a:xfrm>
          <a:prstGeom prst="rect">
            <a:avLst/>
          </a:prstGeom>
          <a:noFill/>
          <a:ln w="9525">
            <a:noFill/>
            <a:miter lim="800000"/>
            <a:headEnd/>
            <a:tailEnd/>
          </a:ln>
        </p:spPr>
        <p:txBody>
          <a:bodyPr wrap="square" lIns="92075" tIns="46038" rIns="92075" bIns="46038">
            <a:spAutoFit/>
          </a:bodyPr>
          <a:lstStyle/>
          <a:p>
            <a:pPr eaLnBrk="0" hangingPunct="0">
              <a:spcBef>
                <a:spcPct val="50000"/>
              </a:spcBef>
            </a:pPr>
            <a:r>
              <a:rPr lang="en-US" b="1" dirty="0">
                <a:solidFill>
                  <a:srgbClr val="66FF99"/>
                </a:solidFill>
                <a:latin typeface="Arial" pitchFamily="34" charset="0"/>
              </a:rPr>
              <a:t>Initial Point</a:t>
            </a:r>
          </a:p>
        </p:txBody>
      </p:sp>
      <p:sp>
        <p:nvSpPr>
          <p:cNvPr id="5140" name="Text Box 20"/>
          <p:cNvSpPr txBox="1">
            <a:spLocks noChangeArrowheads="1"/>
          </p:cNvSpPr>
          <p:nvPr/>
        </p:nvSpPr>
        <p:spPr bwMode="auto">
          <a:xfrm>
            <a:off x="6400800" y="2438400"/>
            <a:ext cx="2514600" cy="1917700"/>
          </a:xfrm>
          <a:prstGeom prst="rect">
            <a:avLst/>
          </a:prstGeom>
          <a:noFill/>
          <a:ln w="9525">
            <a:noFill/>
            <a:miter lim="800000"/>
            <a:headEnd/>
            <a:tailEnd/>
          </a:ln>
        </p:spPr>
        <p:txBody>
          <a:bodyPr>
            <a:spAutoFit/>
          </a:bodyPr>
          <a:lstStyle/>
          <a:p>
            <a:pPr>
              <a:spcBef>
                <a:spcPct val="50000"/>
              </a:spcBef>
            </a:pPr>
            <a:r>
              <a:rPr lang="en-US" b="1">
                <a:solidFill>
                  <a:schemeClr val="accent2"/>
                </a:solidFill>
                <a:latin typeface="Arial" pitchFamily="34" charset="0"/>
              </a:rPr>
              <a:t>A vector whose initial point is the origin is called a position vector</a:t>
            </a:r>
          </a:p>
        </p:txBody>
      </p:sp>
      <p:sp>
        <p:nvSpPr>
          <p:cNvPr id="18" name="Slide Number Placeholder 17"/>
          <p:cNvSpPr>
            <a:spLocks noGrp="1"/>
          </p:cNvSpPr>
          <p:nvPr>
            <p:ph type="sldNum" sz="quarter" idx="12"/>
          </p:nvPr>
        </p:nvSpPr>
        <p:spPr/>
        <p:txBody>
          <a:bodyPr/>
          <a:lstStyle/>
          <a:p>
            <a:pPr>
              <a:defRPr/>
            </a:pPr>
            <a:fld id="{81BD00D2-7710-49B2-A127-3A93584B203D}" type="slidenum">
              <a:rPr lang="en-US" smtClean="0"/>
              <a:pPr>
                <a:defRPr/>
              </a:pPr>
              <a:t>12</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1" fill="hold" grpId="0" nodeType="clickEffect">
                                  <p:stCondLst>
                                    <p:cond delay="0"/>
                                  </p:stCondLst>
                                  <p:childTnLst>
                                    <p:set>
                                      <p:cBhvr>
                                        <p:cTn id="6" dur="1" fill="hold">
                                          <p:stCondLst>
                                            <p:cond delay="0"/>
                                          </p:stCondLst>
                                        </p:cTn>
                                        <p:tgtEl>
                                          <p:spTgt spid="5137"/>
                                        </p:tgtEl>
                                        <p:attrNameLst>
                                          <p:attrName>style.visibility</p:attrName>
                                        </p:attrNameLst>
                                      </p:cBhvr>
                                      <p:to>
                                        <p:strVal val="visible"/>
                                      </p:to>
                                    </p:set>
                                    <p:anim calcmode="lin" valueType="num">
                                      <p:cBhvr additive="base">
                                        <p:cTn id="7" dur="500" fill="hold"/>
                                        <p:tgtEl>
                                          <p:spTgt spid="5137"/>
                                        </p:tgtEl>
                                        <p:attrNameLst>
                                          <p:attrName>ppt_x</p:attrName>
                                        </p:attrNameLst>
                                      </p:cBhvr>
                                      <p:tavLst>
                                        <p:tav tm="0">
                                          <p:val>
                                            <p:strVal val="#ppt_x"/>
                                          </p:val>
                                        </p:tav>
                                        <p:tav tm="100000">
                                          <p:val>
                                            <p:strVal val="#ppt_x"/>
                                          </p:val>
                                        </p:tav>
                                      </p:tavLst>
                                    </p:anim>
                                    <p:anim calcmode="lin" valueType="num">
                                      <p:cBhvr additive="base">
                                        <p:cTn id="8" dur="500" fill="hold"/>
                                        <p:tgtEl>
                                          <p:spTgt spid="5137"/>
                                        </p:tgtEl>
                                        <p:attrNameLst>
                                          <p:attrName>ppt_y</p:attrName>
                                        </p:attrNameLst>
                                      </p:cBhvr>
                                      <p:tavLst>
                                        <p:tav tm="0">
                                          <p:val>
                                            <p:strVal val="0-#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9" presetClass="entr" presetSubtype="0" fill="hold" nodeType="clickEffect">
                                  <p:stCondLst>
                                    <p:cond delay="0"/>
                                  </p:stCondLst>
                                  <p:childTnLst>
                                    <p:set>
                                      <p:cBhvr>
                                        <p:cTn id="12" dur="1" fill="hold">
                                          <p:stCondLst>
                                            <p:cond delay="0"/>
                                          </p:stCondLst>
                                        </p:cTn>
                                        <p:tgtEl>
                                          <p:spTgt spid="5134"/>
                                        </p:tgtEl>
                                        <p:attrNameLst>
                                          <p:attrName>style.visibility</p:attrName>
                                        </p:attrNameLst>
                                      </p:cBhvr>
                                      <p:to>
                                        <p:strVal val="visible"/>
                                      </p:to>
                                    </p:set>
                                    <p:animEffect transition="in" filter="dissolve">
                                      <p:cBhvr>
                                        <p:cTn id="13" dur="500"/>
                                        <p:tgtEl>
                                          <p:spTgt spid="5134"/>
                                        </p:tgtEl>
                                      </p:cBhvr>
                                    </p:animEffect>
                                  </p:childTnLst>
                                </p:cTn>
                              </p:par>
                            </p:childTnLst>
                          </p:cTn>
                        </p:par>
                        <p:par>
                          <p:cTn id="14" fill="hold">
                            <p:stCondLst>
                              <p:cond delay="500"/>
                            </p:stCondLst>
                            <p:childTnLst>
                              <p:par>
                                <p:cTn id="15" presetID="9" presetClass="entr" presetSubtype="0" fill="hold" nodeType="afterEffect">
                                  <p:stCondLst>
                                    <p:cond delay="0"/>
                                  </p:stCondLst>
                                  <p:childTnLst>
                                    <p:set>
                                      <p:cBhvr>
                                        <p:cTn id="16" dur="1" fill="hold">
                                          <p:stCondLst>
                                            <p:cond delay="0"/>
                                          </p:stCondLst>
                                        </p:cTn>
                                        <p:tgtEl>
                                          <p:spTgt spid="5135"/>
                                        </p:tgtEl>
                                        <p:attrNameLst>
                                          <p:attrName>style.visibility</p:attrName>
                                        </p:attrNameLst>
                                      </p:cBhvr>
                                      <p:to>
                                        <p:strVal val="visible"/>
                                      </p:to>
                                    </p:set>
                                    <p:animEffect transition="in" filter="dissolve">
                                      <p:cBhvr>
                                        <p:cTn id="17" dur="500"/>
                                        <p:tgtEl>
                                          <p:spTgt spid="5135"/>
                                        </p:tgtEl>
                                      </p:cBhvr>
                                    </p:animEffect>
                                  </p:childTnLst>
                                </p:cTn>
                              </p:par>
                            </p:childTnLst>
                          </p:cTn>
                        </p:par>
                      </p:childTnLst>
                    </p:cTn>
                  </p:par>
                  <p:par>
                    <p:cTn id="18" fill="hold">
                      <p:stCondLst>
                        <p:cond delay="indefinite"/>
                      </p:stCondLst>
                      <p:childTnLst>
                        <p:par>
                          <p:cTn id="19" fill="hold">
                            <p:stCondLst>
                              <p:cond delay="0"/>
                            </p:stCondLst>
                            <p:childTnLst>
                              <p:par>
                                <p:cTn id="20" presetID="17" presetClass="entr" presetSubtype="10" fill="hold" grpId="0" nodeType="clickEffect">
                                  <p:stCondLst>
                                    <p:cond delay="0"/>
                                  </p:stCondLst>
                                  <p:childTnLst>
                                    <p:set>
                                      <p:cBhvr>
                                        <p:cTn id="21" dur="1" fill="hold">
                                          <p:stCondLst>
                                            <p:cond delay="0"/>
                                          </p:stCondLst>
                                        </p:cTn>
                                        <p:tgtEl>
                                          <p:spTgt spid="5140"/>
                                        </p:tgtEl>
                                        <p:attrNameLst>
                                          <p:attrName>style.visibility</p:attrName>
                                        </p:attrNameLst>
                                      </p:cBhvr>
                                      <p:to>
                                        <p:strVal val="visible"/>
                                      </p:to>
                                    </p:set>
                                    <p:anim calcmode="lin" valueType="num">
                                      <p:cBhvr>
                                        <p:cTn id="22" dur="500" fill="hold"/>
                                        <p:tgtEl>
                                          <p:spTgt spid="5140"/>
                                        </p:tgtEl>
                                        <p:attrNameLst>
                                          <p:attrName>ppt_w</p:attrName>
                                        </p:attrNameLst>
                                      </p:cBhvr>
                                      <p:tavLst>
                                        <p:tav tm="0">
                                          <p:val>
                                            <p:fltVal val="0"/>
                                          </p:val>
                                        </p:tav>
                                        <p:tav tm="100000">
                                          <p:val>
                                            <p:strVal val="#ppt_w"/>
                                          </p:val>
                                        </p:tav>
                                      </p:tavLst>
                                    </p:anim>
                                    <p:anim calcmode="lin" valueType="num">
                                      <p:cBhvr>
                                        <p:cTn id="23" dur="500" fill="hold"/>
                                        <p:tgtEl>
                                          <p:spTgt spid="5140"/>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37" grpId="0" autoUpdateAnimBg="0"/>
      <p:bldP spid="5140" grpId="0" autoUpdateAnimBg="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p:cNvSpPr>
            <a:spLocks noChangeArrowheads="1"/>
          </p:cNvSpPr>
          <p:nvPr/>
        </p:nvSpPr>
        <p:spPr bwMode="auto">
          <a:xfrm>
            <a:off x="82550" y="2139950"/>
            <a:ext cx="8978900" cy="471805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51203" name="Oval 3"/>
          <p:cNvSpPr>
            <a:spLocks noChangeArrowheads="1"/>
          </p:cNvSpPr>
          <p:nvPr/>
        </p:nvSpPr>
        <p:spPr bwMode="auto">
          <a:xfrm>
            <a:off x="1828800" y="0"/>
            <a:ext cx="5867400" cy="838200"/>
          </a:xfrm>
          <a:prstGeom prst="ellipse">
            <a:avLst/>
          </a:prstGeom>
          <a:solidFill>
            <a:schemeClr val="accent2"/>
          </a:solidFill>
          <a:ln w="9525">
            <a:noFill/>
            <a:round/>
            <a:headEnd/>
            <a:tailEnd/>
          </a:ln>
        </p:spPr>
        <p:txBody>
          <a:bodyPr wrap="none" anchor="ctr"/>
          <a:lstStyle/>
          <a:p>
            <a:endParaRPr lang="en-US"/>
          </a:p>
        </p:txBody>
      </p:sp>
      <p:sp>
        <p:nvSpPr>
          <p:cNvPr id="5124" name="Rectangle 4"/>
          <p:cNvSpPr>
            <a:spLocks noChangeArrowheads="1"/>
          </p:cNvSpPr>
          <p:nvPr/>
        </p:nvSpPr>
        <p:spPr bwMode="auto">
          <a:xfrm>
            <a:off x="2247900" y="76200"/>
            <a:ext cx="5219700" cy="762000"/>
          </a:xfrm>
          <a:prstGeom prst="rect">
            <a:avLst/>
          </a:prstGeom>
          <a:noFill/>
          <a:ln w="9525">
            <a:noFill/>
            <a:miter lim="800000"/>
            <a:headEnd/>
            <a:tailEnd/>
          </a:ln>
          <a:effectLst/>
        </p:spPr>
        <p:txBody>
          <a:bodyPr wrap="none" lIns="92075" tIns="46038" rIns="92075" bIns="46038">
            <a:spAutoFit/>
          </a:bodyPr>
          <a:lstStyle/>
          <a:p>
            <a:pPr>
              <a:defRPr/>
            </a:pPr>
            <a:r>
              <a:rPr lang="en-US" sz="4400">
                <a:solidFill>
                  <a:srgbClr val="66FF33"/>
                </a:solidFill>
                <a:effectLst>
                  <a:outerShdw blurRad="38100" dist="38100" dir="2700000" algn="tl">
                    <a:srgbClr val="000000"/>
                  </a:outerShdw>
                </a:effectLst>
                <a:latin typeface="Arial Black" pitchFamily="34" charset="0"/>
              </a:rPr>
              <a:t>Vector Addition</a:t>
            </a:r>
            <a:r>
              <a:rPr lang="en-US" sz="4400">
                <a:solidFill>
                  <a:srgbClr val="66FF33"/>
                </a:solidFill>
                <a:effectLst>
                  <a:outerShdw blurRad="38100" dist="38100" dir="2700000" algn="tl">
                    <a:srgbClr val="000000"/>
                  </a:outerShdw>
                </a:effectLst>
                <a:latin typeface="Minnie" pitchFamily="2" charset="2"/>
              </a:rPr>
              <a:t> </a:t>
            </a:r>
          </a:p>
        </p:txBody>
      </p:sp>
      <p:sp>
        <p:nvSpPr>
          <p:cNvPr id="51205" name="Rectangle 5"/>
          <p:cNvSpPr>
            <a:spLocks noChangeArrowheads="1"/>
          </p:cNvSpPr>
          <p:nvPr/>
        </p:nvSpPr>
        <p:spPr bwMode="auto">
          <a:xfrm>
            <a:off x="381000" y="776288"/>
            <a:ext cx="8377238" cy="519112"/>
          </a:xfrm>
          <a:prstGeom prst="rect">
            <a:avLst/>
          </a:prstGeom>
          <a:noFill/>
          <a:ln w="9525">
            <a:noFill/>
            <a:miter lim="800000"/>
            <a:headEnd/>
            <a:tailEnd/>
          </a:ln>
        </p:spPr>
        <p:txBody>
          <a:bodyPr wrap="none" lIns="92075" tIns="46038" rIns="92075" bIns="46038">
            <a:spAutoFit/>
          </a:bodyPr>
          <a:lstStyle/>
          <a:p>
            <a:r>
              <a:rPr lang="en-US" sz="2800" b="1" i="1">
                <a:latin typeface="Arial" pitchFamily="34" charset="0"/>
              </a:rPr>
              <a:t>vectors may be added </a:t>
            </a:r>
            <a:r>
              <a:rPr lang="en-US" sz="2800" b="1" i="1">
                <a:solidFill>
                  <a:schemeClr val="bg1"/>
                </a:solidFill>
                <a:latin typeface="Arial" pitchFamily="34" charset="0"/>
              </a:rPr>
              <a:t>graphically</a:t>
            </a:r>
            <a:r>
              <a:rPr lang="en-US" sz="2800" b="1" i="1">
                <a:latin typeface="Arial" pitchFamily="34" charset="0"/>
              </a:rPr>
              <a:t> or </a:t>
            </a:r>
            <a:r>
              <a:rPr lang="en-US" sz="2800" b="1" i="1">
                <a:solidFill>
                  <a:schemeClr val="bg1"/>
                </a:solidFill>
                <a:latin typeface="Arial" pitchFamily="34" charset="0"/>
              </a:rPr>
              <a:t>analytically</a:t>
            </a:r>
          </a:p>
        </p:txBody>
      </p:sp>
      <p:sp>
        <p:nvSpPr>
          <p:cNvPr id="51206" name="Rectangle 6"/>
          <p:cNvSpPr>
            <a:spLocks noChangeArrowheads="1"/>
          </p:cNvSpPr>
          <p:nvPr/>
        </p:nvSpPr>
        <p:spPr bwMode="auto">
          <a:xfrm>
            <a:off x="1231900" y="1308100"/>
            <a:ext cx="7213600" cy="736600"/>
          </a:xfrm>
          <a:prstGeom prst="rect">
            <a:avLst/>
          </a:prstGeom>
          <a:solidFill>
            <a:srgbClr val="FFFF00"/>
          </a:solidFill>
          <a:ln w="25400">
            <a:solidFill>
              <a:schemeClr val="accent1"/>
            </a:solidFill>
            <a:miter lim="800000"/>
            <a:headEnd/>
            <a:tailEnd/>
          </a:ln>
        </p:spPr>
        <p:txBody>
          <a:bodyPr wrap="none" anchor="ctr"/>
          <a:lstStyle/>
          <a:p>
            <a:endParaRPr lang="en-US"/>
          </a:p>
        </p:txBody>
      </p:sp>
      <p:sp>
        <p:nvSpPr>
          <p:cNvPr id="5127" name="Rectangle 7"/>
          <p:cNvSpPr>
            <a:spLocks noChangeArrowheads="1"/>
          </p:cNvSpPr>
          <p:nvPr/>
        </p:nvSpPr>
        <p:spPr bwMode="auto">
          <a:xfrm>
            <a:off x="1279525" y="1325563"/>
            <a:ext cx="7129463" cy="701675"/>
          </a:xfrm>
          <a:prstGeom prst="rect">
            <a:avLst/>
          </a:prstGeom>
          <a:noFill/>
          <a:ln w="9525">
            <a:noFill/>
            <a:miter lim="800000"/>
            <a:headEnd/>
            <a:tailEnd/>
          </a:ln>
          <a:effectLst/>
        </p:spPr>
        <p:txBody>
          <a:bodyPr wrap="none" lIns="92075" tIns="46038" rIns="92075" bIns="46038">
            <a:spAutoFit/>
          </a:bodyPr>
          <a:lstStyle/>
          <a:p>
            <a:pPr>
              <a:defRPr/>
            </a:pPr>
            <a:r>
              <a:rPr lang="en-US" sz="4000" b="1">
                <a:solidFill>
                  <a:srgbClr val="0066FF"/>
                </a:solidFill>
                <a:effectLst>
                  <a:outerShdw blurRad="38100" dist="38100" dir="2700000" algn="tl">
                    <a:srgbClr val="000000"/>
                  </a:outerShdw>
                </a:effectLst>
              </a:rPr>
              <a:t>Triangle</a:t>
            </a:r>
            <a:r>
              <a:rPr lang="en-US" sz="4000" b="1">
                <a:effectLst>
                  <a:outerShdw blurRad="38100" dist="38100" dir="2700000" algn="tl">
                    <a:srgbClr val="FFFFFF"/>
                  </a:outerShdw>
                </a:effectLst>
              </a:rPr>
              <a:t> (</a:t>
            </a:r>
            <a:r>
              <a:rPr lang="en-US" sz="4000" b="1">
                <a:solidFill>
                  <a:srgbClr val="000099"/>
                </a:solidFill>
                <a:effectLst>
                  <a:outerShdw blurRad="38100" dist="38100" dir="2700000" algn="tl">
                    <a:srgbClr val="000000"/>
                  </a:outerShdw>
                </a:effectLst>
              </a:rPr>
              <a:t>Head</a:t>
            </a:r>
            <a:r>
              <a:rPr lang="en-US" sz="4000" b="1">
                <a:effectLst>
                  <a:outerShdw blurRad="38100" dist="38100" dir="2700000" algn="tl">
                    <a:srgbClr val="FFFFFF"/>
                  </a:outerShdw>
                </a:effectLst>
              </a:rPr>
              <a:t>-</a:t>
            </a:r>
            <a:r>
              <a:rPr lang="en-US" sz="4000" b="1">
                <a:solidFill>
                  <a:srgbClr val="000099"/>
                </a:solidFill>
                <a:effectLst>
                  <a:outerShdw blurRad="38100" dist="38100" dir="2700000" algn="tl">
                    <a:srgbClr val="000000"/>
                  </a:outerShdw>
                </a:effectLst>
              </a:rPr>
              <a:t>to</a:t>
            </a:r>
            <a:r>
              <a:rPr lang="en-US" sz="4000" b="1">
                <a:effectLst>
                  <a:outerShdw blurRad="38100" dist="38100" dir="2700000" algn="tl">
                    <a:srgbClr val="FFFFFF"/>
                  </a:outerShdw>
                </a:effectLst>
              </a:rPr>
              <a:t>-</a:t>
            </a:r>
            <a:r>
              <a:rPr lang="en-US" sz="4000" b="1">
                <a:solidFill>
                  <a:srgbClr val="000099"/>
                </a:solidFill>
                <a:effectLst>
                  <a:outerShdw blurRad="38100" dist="38100" dir="2700000" algn="tl">
                    <a:srgbClr val="000000"/>
                  </a:outerShdw>
                </a:effectLst>
              </a:rPr>
              <a:t>Tail</a:t>
            </a:r>
            <a:r>
              <a:rPr lang="en-US" sz="4000" b="1">
                <a:effectLst>
                  <a:outerShdw blurRad="38100" dist="38100" dir="2700000" algn="tl">
                    <a:srgbClr val="FFFFFF"/>
                  </a:outerShdw>
                </a:effectLst>
              </a:rPr>
              <a:t>) </a:t>
            </a:r>
            <a:r>
              <a:rPr lang="en-US" sz="4000" b="1">
                <a:solidFill>
                  <a:srgbClr val="0066FF"/>
                </a:solidFill>
                <a:effectLst>
                  <a:outerShdw blurRad="38100" dist="38100" dir="2700000" algn="tl">
                    <a:srgbClr val="000000"/>
                  </a:outerShdw>
                </a:effectLst>
              </a:rPr>
              <a:t>Method</a:t>
            </a:r>
          </a:p>
        </p:txBody>
      </p:sp>
      <p:sp>
        <p:nvSpPr>
          <p:cNvPr id="51208" name="Rectangle 8"/>
          <p:cNvSpPr>
            <a:spLocks noChangeArrowheads="1"/>
          </p:cNvSpPr>
          <p:nvPr/>
        </p:nvSpPr>
        <p:spPr bwMode="auto">
          <a:xfrm>
            <a:off x="214313" y="2071688"/>
            <a:ext cx="8625759" cy="954750"/>
          </a:xfrm>
          <a:prstGeom prst="rect">
            <a:avLst/>
          </a:prstGeom>
          <a:noFill/>
          <a:ln w="9525">
            <a:noFill/>
            <a:miter lim="800000"/>
            <a:headEnd/>
            <a:tailEnd/>
          </a:ln>
        </p:spPr>
        <p:txBody>
          <a:bodyPr wrap="none" lIns="92075" tIns="46038" rIns="92075" bIns="46038">
            <a:spAutoFit/>
          </a:bodyPr>
          <a:lstStyle/>
          <a:p>
            <a:r>
              <a:rPr lang="en-US" sz="2800" b="1" dirty="0">
                <a:latin typeface="Comic Sans MS" pitchFamily="66" charset="0"/>
              </a:rPr>
              <a:t>1. Draw the </a:t>
            </a:r>
            <a:r>
              <a:rPr lang="en-US" sz="2800" b="1" dirty="0">
                <a:solidFill>
                  <a:srgbClr val="FF66FF"/>
                </a:solidFill>
                <a:latin typeface="Comic Sans MS" pitchFamily="66" charset="0"/>
              </a:rPr>
              <a:t>first vector</a:t>
            </a:r>
            <a:r>
              <a:rPr lang="en-US" sz="2800" b="1" dirty="0">
                <a:latin typeface="Comic Sans MS" pitchFamily="66" charset="0"/>
              </a:rPr>
              <a:t> with the proper length</a:t>
            </a:r>
          </a:p>
          <a:p>
            <a:r>
              <a:rPr lang="en-US" sz="2800" b="1" dirty="0">
                <a:latin typeface="Comic Sans MS" pitchFamily="66" charset="0"/>
              </a:rPr>
              <a:t>    and orientation.</a:t>
            </a:r>
          </a:p>
        </p:txBody>
      </p:sp>
      <p:sp>
        <p:nvSpPr>
          <p:cNvPr id="51209" name="Rectangle 9"/>
          <p:cNvSpPr>
            <a:spLocks noChangeArrowheads="1"/>
          </p:cNvSpPr>
          <p:nvPr/>
        </p:nvSpPr>
        <p:spPr bwMode="auto">
          <a:xfrm>
            <a:off x="214313" y="3062288"/>
            <a:ext cx="8972008" cy="1385637"/>
          </a:xfrm>
          <a:prstGeom prst="rect">
            <a:avLst/>
          </a:prstGeom>
          <a:noFill/>
          <a:ln w="9525">
            <a:noFill/>
            <a:miter lim="800000"/>
            <a:headEnd/>
            <a:tailEnd/>
          </a:ln>
        </p:spPr>
        <p:txBody>
          <a:bodyPr wrap="none" lIns="92075" tIns="46038" rIns="92075" bIns="46038">
            <a:spAutoFit/>
          </a:bodyPr>
          <a:lstStyle/>
          <a:p>
            <a:r>
              <a:rPr lang="en-US" sz="2800" b="1" dirty="0">
                <a:latin typeface="Comic Sans MS" pitchFamily="66" charset="0"/>
              </a:rPr>
              <a:t>2. Draw the </a:t>
            </a:r>
            <a:r>
              <a:rPr lang="en-US" sz="2800" b="1" dirty="0">
                <a:solidFill>
                  <a:srgbClr val="00CC00"/>
                </a:solidFill>
                <a:latin typeface="Comic Sans MS" pitchFamily="66" charset="0"/>
              </a:rPr>
              <a:t>second vector</a:t>
            </a:r>
            <a:r>
              <a:rPr lang="en-US" sz="2800" b="1" dirty="0">
                <a:latin typeface="Comic Sans MS" pitchFamily="66" charset="0"/>
              </a:rPr>
              <a:t> with the proper length</a:t>
            </a:r>
          </a:p>
          <a:p>
            <a:r>
              <a:rPr lang="en-US" sz="2800" b="1" dirty="0">
                <a:latin typeface="Comic Sans MS" pitchFamily="66" charset="0"/>
              </a:rPr>
              <a:t>    and orientation originating from the </a:t>
            </a:r>
            <a:r>
              <a:rPr lang="en-US" sz="2800" b="1" dirty="0">
                <a:solidFill>
                  <a:srgbClr val="FF0033"/>
                </a:solidFill>
                <a:latin typeface="Comic Sans MS" pitchFamily="66" charset="0"/>
              </a:rPr>
              <a:t>head</a:t>
            </a:r>
            <a:r>
              <a:rPr lang="en-US" sz="2800" b="1" dirty="0">
                <a:latin typeface="Comic Sans MS" pitchFamily="66" charset="0"/>
              </a:rPr>
              <a:t> of </a:t>
            </a:r>
          </a:p>
          <a:p>
            <a:r>
              <a:rPr lang="en-US" sz="2800" b="1" dirty="0">
                <a:latin typeface="Comic Sans MS" pitchFamily="66" charset="0"/>
              </a:rPr>
              <a:t>    the </a:t>
            </a:r>
            <a:r>
              <a:rPr lang="en-US" sz="2800" b="1" dirty="0">
                <a:solidFill>
                  <a:srgbClr val="FF66FF"/>
                </a:solidFill>
                <a:latin typeface="Comic Sans MS" pitchFamily="66" charset="0"/>
              </a:rPr>
              <a:t>first vector</a:t>
            </a:r>
            <a:r>
              <a:rPr lang="en-US" sz="2800" b="1" dirty="0">
                <a:latin typeface="Comic Sans MS" pitchFamily="66" charset="0"/>
              </a:rPr>
              <a:t>.</a:t>
            </a:r>
          </a:p>
        </p:txBody>
      </p:sp>
      <p:sp>
        <p:nvSpPr>
          <p:cNvPr id="51210" name="Rectangle 10"/>
          <p:cNvSpPr>
            <a:spLocks noChangeArrowheads="1"/>
          </p:cNvSpPr>
          <p:nvPr/>
        </p:nvSpPr>
        <p:spPr bwMode="auto">
          <a:xfrm>
            <a:off x="266700" y="4433888"/>
            <a:ext cx="8963992" cy="1385637"/>
          </a:xfrm>
          <a:prstGeom prst="rect">
            <a:avLst/>
          </a:prstGeom>
          <a:noFill/>
          <a:ln w="9525">
            <a:noFill/>
            <a:miter lim="800000"/>
            <a:headEnd/>
            <a:tailEnd/>
          </a:ln>
        </p:spPr>
        <p:txBody>
          <a:bodyPr wrap="none" lIns="92075" tIns="46038" rIns="92075" bIns="46038">
            <a:spAutoFit/>
          </a:bodyPr>
          <a:lstStyle/>
          <a:p>
            <a:r>
              <a:rPr lang="en-US" sz="2800" b="1" dirty="0">
                <a:latin typeface="Comic Sans MS" pitchFamily="66" charset="0"/>
              </a:rPr>
              <a:t>3. The resultant vector is the vector originating</a:t>
            </a:r>
          </a:p>
          <a:p>
            <a:r>
              <a:rPr lang="en-US" sz="2800" b="1" dirty="0">
                <a:latin typeface="Comic Sans MS" pitchFamily="66" charset="0"/>
              </a:rPr>
              <a:t>    at the </a:t>
            </a:r>
            <a:r>
              <a:rPr lang="en-US" sz="2800" b="1" dirty="0">
                <a:solidFill>
                  <a:srgbClr val="00CCFF"/>
                </a:solidFill>
                <a:latin typeface="Comic Sans MS" pitchFamily="66" charset="0"/>
              </a:rPr>
              <a:t>tail</a:t>
            </a:r>
            <a:r>
              <a:rPr lang="en-US" sz="2800" b="1" dirty="0">
                <a:latin typeface="Comic Sans MS" pitchFamily="66" charset="0"/>
              </a:rPr>
              <a:t> of the </a:t>
            </a:r>
            <a:r>
              <a:rPr lang="en-US" sz="2800" b="1" dirty="0">
                <a:solidFill>
                  <a:srgbClr val="FF66FF"/>
                </a:solidFill>
                <a:latin typeface="Comic Sans MS" pitchFamily="66" charset="0"/>
              </a:rPr>
              <a:t>first vector</a:t>
            </a:r>
            <a:r>
              <a:rPr lang="en-US" sz="2800" b="1" dirty="0">
                <a:latin typeface="Comic Sans MS" pitchFamily="66" charset="0"/>
              </a:rPr>
              <a:t> and terminating</a:t>
            </a:r>
          </a:p>
          <a:p>
            <a:r>
              <a:rPr lang="en-US" sz="2800" b="1" dirty="0">
                <a:latin typeface="Comic Sans MS" pitchFamily="66" charset="0"/>
              </a:rPr>
              <a:t>    at the </a:t>
            </a:r>
            <a:r>
              <a:rPr lang="en-US" sz="2800" b="1" dirty="0">
                <a:solidFill>
                  <a:srgbClr val="FF0033"/>
                </a:solidFill>
                <a:latin typeface="Comic Sans MS" pitchFamily="66" charset="0"/>
              </a:rPr>
              <a:t>head</a:t>
            </a:r>
            <a:r>
              <a:rPr lang="en-US" sz="2800" b="1" dirty="0">
                <a:latin typeface="Comic Sans MS" pitchFamily="66" charset="0"/>
              </a:rPr>
              <a:t> of the </a:t>
            </a:r>
            <a:r>
              <a:rPr lang="en-US" sz="2800" b="1" dirty="0">
                <a:solidFill>
                  <a:srgbClr val="00CC00"/>
                </a:solidFill>
                <a:latin typeface="Comic Sans MS" pitchFamily="66" charset="0"/>
              </a:rPr>
              <a:t>second vector</a:t>
            </a:r>
            <a:r>
              <a:rPr lang="en-US" sz="2800" b="1" dirty="0">
                <a:latin typeface="Comic Sans MS" pitchFamily="66" charset="0"/>
              </a:rPr>
              <a:t>.</a:t>
            </a:r>
          </a:p>
        </p:txBody>
      </p:sp>
      <p:sp>
        <p:nvSpPr>
          <p:cNvPr id="51211" name="Rectangle 11"/>
          <p:cNvSpPr>
            <a:spLocks noChangeArrowheads="1"/>
          </p:cNvSpPr>
          <p:nvPr/>
        </p:nvSpPr>
        <p:spPr bwMode="auto">
          <a:xfrm>
            <a:off x="288925" y="5881688"/>
            <a:ext cx="8366125" cy="946150"/>
          </a:xfrm>
          <a:prstGeom prst="rect">
            <a:avLst/>
          </a:prstGeom>
          <a:noFill/>
          <a:ln w="9525">
            <a:noFill/>
            <a:miter lim="800000"/>
            <a:headEnd/>
            <a:tailEnd/>
          </a:ln>
        </p:spPr>
        <p:txBody>
          <a:bodyPr wrap="none" lIns="92075" tIns="46038" rIns="92075" bIns="46038">
            <a:spAutoFit/>
          </a:bodyPr>
          <a:lstStyle/>
          <a:p>
            <a:r>
              <a:rPr lang="en-US" sz="2800" b="1" dirty="0">
                <a:latin typeface="Comic Sans MS" pitchFamily="66" charset="0"/>
              </a:rPr>
              <a:t>4. Measure the length and orientation angle of</a:t>
            </a:r>
          </a:p>
          <a:p>
            <a:r>
              <a:rPr lang="en-US" sz="2800" b="1" dirty="0">
                <a:latin typeface="Comic Sans MS" pitchFamily="66" charset="0"/>
              </a:rPr>
              <a:t>    the resultant.</a:t>
            </a:r>
          </a:p>
        </p:txBody>
      </p:sp>
      <p:sp>
        <p:nvSpPr>
          <p:cNvPr id="12" name="Slide Number Placeholder 11"/>
          <p:cNvSpPr>
            <a:spLocks noGrp="1"/>
          </p:cNvSpPr>
          <p:nvPr>
            <p:ph type="sldNum" sz="quarter" idx="12"/>
          </p:nvPr>
        </p:nvSpPr>
        <p:spPr/>
        <p:txBody>
          <a:bodyPr/>
          <a:lstStyle/>
          <a:p>
            <a:pPr>
              <a:defRPr/>
            </a:pPr>
            <a:fld id="{81BD00D2-7710-49B2-A127-3A93584B203D}" type="slidenum">
              <a:rPr lang="en-US" smtClean="0"/>
              <a:pPr>
                <a:defRPr/>
              </a:pPr>
              <a:t>13</a:t>
            </a:fld>
            <a:endParaRPr lang="en-US"/>
          </a:p>
        </p:txBody>
      </p:sp>
    </p:spTree>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3"/>
          <p:cNvSpPr>
            <a:spLocks noGrp="1" noChangeArrowheads="1"/>
          </p:cNvSpPr>
          <p:nvPr>
            <p:ph idx="1"/>
          </p:nvPr>
        </p:nvSpPr>
        <p:spPr>
          <a:xfrm>
            <a:off x="914400" y="304800"/>
            <a:ext cx="7772400" cy="5010150"/>
          </a:xfrm>
        </p:spPr>
        <p:txBody>
          <a:bodyPr/>
          <a:lstStyle/>
          <a:p>
            <a:pPr>
              <a:defRPr/>
            </a:pPr>
            <a:r>
              <a:rPr lang="en-US" sz="3600" b="1" dirty="0" smtClean="0">
                <a:solidFill>
                  <a:schemeClr val="tx2">
                    <a:lumMod val="60000"/>
                    <a:lumOff val="40000"/>
                  </a:schemeClr>
                </a:solidFill>
                <a:sym typeface="Symbol" pitchFamily="18" charset="2"/>
              </a:rPr>
              <a:t>Adding vectors in same direction:</a:t>
            </a:r>
          </a:p>
          <a:p>
            <a:pPr lvl="1">
              <a:buFontTx/>
              <a:buNone/>
              <a:defRPr/>
            </a:pPr>
            <a:r>
              <a:rPr lang="en-US" b="1" dirty="0" smtClean="0">
                <a:sym typeface="Symbol" pitchFamily="18" charset="2"/>
              </a:rPr>
              <a:t>Example:</a:t>
            </a:r>
            <a:r>
              <a:rPr lang="en-US" dirty="0" smtClean="0">
                <a:sym typeface="Symbol" pitchFamily="18" charset="2"/>
              </a:rPr>
              <a:t> </a:t>
            </a:r>
            <a:r>
              <a:rPr lang="en-US" sz="2400" dirty="0" smtClean="0">
                <a:sym typeface="Symbol" pitchFamily="18" charset="2"/>
              </a:rPr>
              <a:t>Travel 8 km East on day 1, 6 km East on day 2. </a:t>
            </a:r>
          </a:p>
          <a:p>
            <a:pPr lvl="1">
              <a:buFontTx/>
              <a:buNone/>
              <a:defRPr/>
            </a:pPr>
            <a:r>
              <a:rPr lang="en-US" b="1" i="1" u="sng" dirty="0" smtClean="0">
                <a:solidFill>
                  <a:srgbClr val="FF3300"/>
                </a:solidFill>
                <a:sym typeface="Symbol" pitchFamily="18" charset="2"/>
              </a:rPr>
              <a:t>Displacement </a:t>
            </a:r>
            <a:r>
              <a:rPr lang="en-US" dirty="0" smtClean="0">
                <a:sym typeface="Symbol" pitchFamily="18" charset="2"/>
              </a:rPr>
              <a:t>= 8 km + 6 km = 14 km East </a:t>
            </a:r>
          </a:p>
          <a:p>
            <a:pPr lvl="1">
              <a:buFontTx/>
              <a:buNone/>
              <a:defRPr/>
            </a:pPr>
            <a:r>
              <a:rPr lang="en-US" b="1" dirty="0" smtClean="0">
                <a:sym typeface="Symbol" pitchFamily="18" charset="2"/>
              </a:rPr>
              <a:t>Example:</a:t>
            </a:r>
            <a:r>
              <a:rPr lang="en-US" dirty="0" smtClean="0">
                <a:sym typeface="Symbol" pitchFamily="18" charset="2"/>
              </a:rPr>
              <a:t> </a:t>
            </a:r>
            <a:r>
              <a:rPr lang="en-US" sz="2400" dirty="0" smtClean="0">
                <a:sym typeface="Symbol" pitchFamily="18" charset="2"/>
              </a:rPr>
              <a:t>Travel 8 km East on day 1, 6 km West on day 2. </a:t>
            </a:r>
          </a:p>
          <a:p>
            <a:pPr lvl="1">
              <a:buFontTx/>
              <a:buNone/>
              <a:defRPr/>
            </a:pPr>
            <a:r>
              <a:rPr lang="en-US" b="1" i="1" u="sng" dirty="0" smtClean="0">
                <a:solidFill>
                  <a:srgbClr val="FF3300"/>
                </a:solidFill>
                <a:sym typeface="Symbol" pitchFamily="18" charset="2"/>
              </a:rPr>
              <a:t>Displacement </a:t>
            </a:r>
            <a:r>
              <a:rPr lang="en-US" dirty="0" smtClean="0">
                <a:sym typeface="Symbol" pitchFamily="18" charset="2"/>
              </a:rPr>
              <a:t>= 8 km - 6 km = 2 km East </a:t>
            </a:r>
          </a:p>
          <a:p>
            <a:pPr lvl="1">
              <a:buFontTx/>
              <a:buNone/>
              <a:defRPr/>
            </a:pPr>
            <a:r>
              <a:rPr lang="en-US" sz="2400" dirty="0" smtClean="0">
                <a:sym typeface="Symbol" pitchFamily="18" charset="2"/>
              </a:rPr>
              <a:t>			“Resultant” = Displacement</a:t>
            </a:r>
            <a:endParaRPr lang="en-US" dirty="0" smtClean="0">
              <a:sym typeface="Symbol" pitchFamily="18" charset="2"/>
            </a:endParaRPr>
          </a:p>
          <a:p>
            <a:pPr>
              <a:defRPr/>
            </a:pPr>
            <a:endParaRPr lang="en-US" dirty="0" smtClean="0">
              <a:solidFill>
                <a:srgbClr val="FF3300"/>
              </a:solidFill>
              <a:sym typeface="Symbol" pitchFamily="18" charset="2"/>
            </a:endParaRPr>
          </a:p>
        </p:txBody>
      </p:sp>
      <p:sp>
        <p:nvSpPr>
          <p:cNvPr id="4" name="Slide Number Placeholder 3"/>
          <p:cNvSpPr>
            <a:spLocks noGrp="1"/>
          </p:cNvSpPr>
          <p:nvPr>
            <p:ph type="sldNum" sz="quarter" idx="12"/>
          </p:nvPr>
        </p:nvSpPr>
        <p:spPr/>
        <p:txBody>
          <a:bodyPr/>
          <a:lstStyle/>
          <a:p>
            <a:pPr>
              <a:defRPr/>
            </a:pPr>
            <a:fld id="{8CDB3835-B647-4E77-A266-7726052D0973}" type="slidenum">
              <a:rPr lang="en-US" smtClean="0"/>
              <a:pPr>
                <a:defRPr/>
              </a:pPr>
              <a:t>14</a:t>
            </a:fld>
            <a:endParaRPr lang="en-US"/>
          </a:p>
        </p:txBody>
      </p:sp>
      <p:pic>
        <p:nvPicPr>
          <p:cNvPr id="53251" name="Picture 6" descr="F2"/>
          <p:cNvPicPr>
            <a:picLocks noChangeAspect="1" noChangeArrowheads="1"/>
          </p:cNvPicPr>
          <p:nvPr/>
        </p:nvPicPr>
        <p:blipFill>
          <a:blip r:embed="rId2" cstate="print"/>
          <a:srcRect/>
          <a:stretch>
            <a:fillRect/>
          </a:stretch>
        </p:blipFill>
        <p:spPr bwMode="auto">
          <a:xfrm>
            <a:off x="685800" y="4343400"/>
            <a:ext cx="8016875" cy="214947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3666" name="Picture 2"/>
          <p:cNvPicPr>
            <a:picLocks noChangeAspect="1" noChangeArrowheads="1"/>
          </p:cNvPicPr>
          <p:nvPr/>
        </p:nvPicPr>
        <p:blipFill rotWithShape="1">
          <a:blip r:embed="rId2" cstate="print">
            <a:extLst>
              <a:ext uri="{BEBA8EAE-BF5A-486C-A8C5-ECC9F3942E4B}">
                <a14:imgProps xmlns:a14="http://schemas.microsoft.com/office/drawing/2010/main">
                  <a14:imgLayer r:embed="rId3">
                    <a14:imgEffect>
                      <a14:sharpenSoften amount="50000"/>
                    </a14:imgEffect>
                  </a14:imgLayer>
                </a14:imgProps>
              </a:ext>
            </a:extLst>
          </a:blip>
          <a:srcRect l="8451" t="18645" b="31194"/>
          <a:stretch/>
        </p:blipFill>
        <p:spPr bwMode="auto">
          <a:xfrm>
            <a:off x="685800" y="914400"/>
            <a:ext cx="7999562" cy="4593662"/>
          </a:xfrm>
          <a:prstGeom prst="rect">
            <a:avLst/>
          </a:prstGeom>
          <a:ln w="88900" cap="sq" cmpd="thickThin">
            <a:solidFill>
              <a:schemeClr val="accent2">
                <a:lumMod val="75000"/>
              </a:schemeClr>
            </a:solidFill>
            <a:prstDash val="solid"/>
            <a:miter lim="800000"/>
          </a:ln>
          <a:effectLst>
            <a:innerShdw blurRad="76200">
              <a:srgbClr val="000000"/>
            </a:innerShdw>
          </a:effectLst>
        </p:spPr>
      </p:pic>
      <p:sp>
        <p:nvSpPr>
          <p:cNvPr id="3" name="Slide Number Placeholder 2"/>
          <p:cNvSpPr>
            <a:spLocks noGrp="1"/>
          </p:cNvSpPr>
          <p:nvPr>
            <p:ph type="sldNum" sz="quarter" idx="12"/>
          </p:nvPr>
        </p:nvSpPr>
        <p:spPr/>
        <p:txBody>
          <a:bodyPr/>
          <a:lstStyle/>
          <a:p>
            <a:pPr>
              <a:defRPr/>
            </a:pPr>
            <a:fld id="{81BD00D2-7710-49B2-A127-3A93584B203D}" type="slidenum">
              <a:rPr lang="en-US" smtClean="0"/>
              <a:pPr>
                <a:defRPr/>
              </a:pPr>
              <a:t>15</a:t>
            </a:fld>
            <a:endParaRPr lang="en-US"/>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5298" name="Picture 3"/>
          <p:cNvPicPr>
            <a:picLocks noGrp="1" noChangeAspect="1" noChangeArrowheads="1"/>
          </p:cNvPicPr>
          <p:nvPr>
            <p:ph idx="1"/>
          </p:nvPr>
        </p:nvPicPr>
        <p:blipFill>
          <a:blip r:embed="rId2" cstate="print"/>
          <a:srcRect l="8824" t="20370" r="5882" b="20370"/>
          <a:stretch>
            <a:fillRect/>
          </a:stretch>
        </p:blipFill>
        <p:spPr>
          <a:xfrm>
            <a:off x="0" y="1752600"/>
            <a:ext cx="9173956" cy="4343400"/>
          </a:xfrm>
        </p:spPr>
      </p:pic>
      <p:sp>
        <p:nvSpPr>
          <p:cNvPr id="4" name="Slide Number Placeholder 3"/>
          <p:cNvSpPr>
            <a:spLocks noGrp="1"/>
          </p:cNvSpPr>
          <p:nvPr>
            <p:ph type="sldNum" sz="quarter" idx="12"/>
          </p:nvPr>
        </p:nvSpPr>
        <p:spPr/>
        <p:txBody>
          <a:bodyPr/>
          <a:lstStyle/>
          <a:p>
            <a:pPr>
              <a:defRPr/>
            </a:pPr>
            <a:fld id="{8CDB3835-B647-4E77-A266-7726052D0973}" type="slidenum">
              <a:rPr lang="en-US" smtClean="0"/>
              <a:pPr>
                <a:defRPr/>
              </a:pPr>
              <a:t>16</a:t>
            </a:fld>
            <a:endParaRPr lang="en-US"/>
          </a:p>
        </p:txBody>
      </p:sp>
      <p:sp>
        <p:nvSpPr>
          <p:cNvPr id="55299" name="Text Box 5"/>
          <p:cNvSpPr txBox="1">
            <a:spLocks noChangeArrowheads="1"/>
          </p:cNvSpPr>
          <p:nvPr/>
        </p:nvSpPr>
        <p:spPr bwMode="auto">
          <a:xfrm>
            <a:off x="1905000" y="609600"/>
            <a:ext cx="7239000" cy="519113"/>
          </a:xfrm>
          <a:prstGeom prst="rect">
            <a:avLst/>
          </a:prstGeom>
          <a:noFill/>
          <a:ln w="9525">
            <a:noFill/>
            <a:miter lim="800000"/>
            <a:headEnd/>
            <a:tailEnd/>
          </a:ln>
        </p:spPr>
        <p:txBody>
          <a:bodyPr>
            <a:spAutoFit/>
          </a:bodyPr>
          <a:lstStyle/>
          <a:p>
            <a:pPr>
              <a:spcBef>
                <a:spcPct val="50000"/>
              </a:spcBef>
            </a:pPr>
            <a:r>
              <a:rPr lang="en-US" sz="2800" b="1">
                <a:solidFill>
                  <a:srgbClr val="FF0000"/>
                </a:solidFill>
              </a:rPr>
              <a:t>Adding more than two vectors graphically</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ChangeArrowheads="1"/>
          </p:cNvSpPr>
          <p:nvPr/>
        </p:nvSpPr>
        <p:spPr bwMode="auto">
          <a:xfrm>
            <a:off x="152400" y="152400"/>
            <a:ext cx="3949700" cy="2044700"/>
          </a:xfrm>
          <a:prstGeom prst="rect">
            <a:avLst/>
          </a:prstGeom>
          <a:solidFill>
            <a:schemeClr val="accent5">
              <a:lumMod val="75000"/>
            </a:schemeClr>
          </a:solidFill>
          <a:ln w="12700">
            <a:solidFill>
              <a:schemeClr val="tx1"/>
            </a:solidFill>
            <a:miter lim="800000"/>
            <a:headEnd/>
            <a:tailEnd/>
          </a:ln>
        </p:spPr>
        <p:txBody>
          <a:bodyPr wrap="none" anchor="ctr"/>
          <a:lstStyle/>
          <a:p>
            <a:pPr>
              <a:defRPr/>
            </a:pPr>
            <a:endParaRPr lang="en-US"/>
          </a:p>
        </p:txBody>
      </p:sp>
      <p:sp>
        <p:nvSpPr>
          <p:cNvPr id="56323" name="Rectangle 3"/>
          <p:cNvSpPr>
            <a:spLocks noChangeArrowheads="1"/>
          </p:cNvSpPr>
          <p:nvPr/>
        </p:nvSpPr>
        <p:spPr bwMode="auto">
          <a:xfrm>
            <a:off x="212725" y="868363"/>
            <a:ext cx="3867150" cy="1311275"/>
          </a:xfrm>
          <a:prstGeom prst="rect">
            <a:avLst/>
          </a:prstGeom>
          <a:noFill/>
          <a:ln w="9525">
            <a:noFill/>
            <a:miter lim="800000"/>
            <a:headEnd/>
            <a:tailEnd/>
          </a:ln>
        </p:spPr>
        <p:txBody>
          <a:bodyPr wrap="none" lIns="92075" tIns="46038" rIns="92075" bIns="46038">
            <a:spAutoFit/>
          </a:bodyPr>
          <a:lstStyle/>
          <a:p>
            <a:r>
              <a:rPr lang="en-US" sz="4000">
                <a:solidFill>
                  <a:srgbClr val="66FF33"/>
                </a:solidFill>
              </a:rPr>
              <a:t>Find the resultant </a:t>
            </a:r>
          </a:p>
          <a:p>
            <a:r>
              <a:rPr lang="en-US" sz="4000">
                <a:solidFill>
                  <a:srgbClr val="66FF33"/>
                </a:solidFill>
              </a:rPr>
              <a:t>of A and B.</a:t>
            </a:r>
          </a:p>
        </p:txBody>
      </p:sp>
      <p:sp>
        <p:nvSpPr>
          <p:cNvPr id="56324" name="Line 4"/>
          <p:cNvSpPr>
            <a:spLocks noChangeShapeType="1"/>
          </p:cNvSpPr>
          <p:nvPr/>
        </p:nvSpPr>
        <p:spPr bwMode="auto">
          <a:xfrm>
            <a:off x="2133600" y="1524000"/>
            <a:ext cx="457200" cy="0"/>
          </a:xfrm>
          <a:prstGeom prst="line">
            <a:avLst/>
          </a:prstGeom>
          <a:noFill/>
          <a:ln w="12700">
            <a:solidFill>
              <a:schemeClr val="accent1"/>
            </a:solidFill>
            <a:round/>
            <a:headEnd type="none" w="sm" len="sm"/>
            <a:tailEnd type="stealth" w="med" len="lg"/>
          </a:ln>
        </p:spPr>
        <p:txBody>
          <a:bodyPr/>
          <a:lstStyle/>
          <a:p>
            <a:endParaRPr lang="en-US"/>
          </a:p>
        </p:txBody>
      </p:sp>
      <p:sp>
        <p:nvSpPr>
          <p:cNvPr id="56325" name="Line 5"/>
          <p:cNvSpPr>
            <a:spLocks noChangeShapeType="1"/>
          </p:cNvSpPr>
          <p:nvPr/>
        </p:nvSpPr>
        <p:spPr bwMode="auto">
          <a:xfrm>
            <a:off x="838200" y="1524000"/>
            <a:ext cx="457200" cy="0"/>
          </a:xfrm>
          <a:prstGeom prst="line">
            <a:avLst/>
          </a:prstGeom>
          <a:noFill/>
          <a:ln w="12700">
            <a:solidFill>
              <a:schemeClr val="accent1"/>
            </a:solidFill>
            <a:round/>
            <a:headEnd type="none" w="sm" len="sm"/>
            <a:tailEnd type="stealth" w="med" len="lg"/>
          </a:ln>
        </p:spPr>
        <p:txBody>
          <a:bodyPr/>
          <a:lstStyle/>
          <a:p>
            <a:endParaRPr lang="en-US"/>
          </a:p>
        </p:txBody>
      </p:sp>
      <p:sp>
        <p:nvSpPr>
          <p:cNvPr id="6150" name="Rectangle 6"/>
          <p:cNvSpPr>
            <a:spLocks noChangeArrowheads="1"/>
          </p:cNvSpPr>
          <p:nvPr/>
        </p:nvSpPr>
        <p:spPr bwMode="auto">
          <a:xfrm>
            <a:off x="4419600" y="563563"/>
            <a:ext cx="4452309" cy="708528"/>
          </a:xfrm>
          <a:prstGeom prst="rect">
            <a:avLst/>
          </a:prstGeom>
          <a:noFill/>
          <a:ln w="9525">
            <a:noFill/>
            <a:miter lim="800000"/>
            <a:headEnd/>
            <a:tailEnd/>
          </a:ln>
        </p:spPr>
        <p:txBody>
          <a:bodyPr wrap="none" lIns="92075" tIns="46038" rIns="92075" bIns="46038">
            <a:spAutoFit/>
          </a:bodyPr>
          <a:lstStyle/>
          <a:p>
            <a:r>
              <a:rPr lang="en-US" sz="4000" dirty="0">
                <a:solidFill>
                  <a:srgbClr val="C00000"/>
                </a:solidFill>
              </a:rPr>
              <a:t>A = 11 N @ 35</a:t>
            </a:r>
            <a:r>
              <a:rPr lang="en-US" sz="4000" dirty="0">
                <a:solidFill>
                  <a:srgbClr val="C00000"/>
                </a:solidFill>
                <a:cs typeface="Times New Roman" pitchFamily="18" charset="0"/>
              </a:rPr>
              <a:t>°</a:t>
            </a:r>
            <a:r>
              <a:rPr lang="en-US" sz="4000" dirty="0">
                <a:solidFill>
                  <a:srgbClr val="C00000"/>
                </a:solidFill>
              </a:rPr>
              <a:t>  NE</a:t>
            </a:r>
          </a:p>
        </p:txBody>
      </p:sp>
      <p:sp>
        <p:nvSpPr>
          <p:cNvPr id="6151" name="Line 7"/>
          <p:cNvSpPr>
            <a:spLocks noChangeShapeType="1"/>
          </p:cNvSpPr>
          <p:nvPr/>
        </p:nvSpPr>
        <p:spPr bwMode="auto">
          <a:xfrm>
            <a:off x="4495800" y="609600"/>
            <a:ext cx="457200" cy="0"/>
          </a:xfrm>
          <a:prstGeom prst="line">
            <a:avLst/>
          </a:prstGeom>
          <a:noFill/>
          <a:ln w="12700">
            <a:solidFill>
              <a:schemeClr val="accent2">
                <a:lumMod val="75000"/>
              </a:schemeClr>
            </a:solidFill>
            <a:round/>
            <a:headEnd type="none" w="sm" len="sm"/>
            <a:tailEnd type="stealth" w="med" len="lg"/>
          </a:ln>
        </p:spPr>
        <p:txBody>
          <a:bodyPr/>
          <a:lstStyle/>
          <a:p>
            <a:endParaRPr lang="en-US"/>
          </a:p>
        </p:txBody>
      </p:sp>
      <p:sp>
        <p:nvSpPr>
          <p:cNvPr id="6152" name="Line 8"/>
          <p:cNvSpPr>
            <a:spLocks noChangeShapeType="1"/>
          </p:cNvSpPr>
          <p:nvPr/>
        </p:nvSpPr>
        <p:spPr bwMode="auto">
          <a:xfrm flipV="1">
            <a:off x="5062538" y="4338638"/>
            <a:ext cx="3057525" cy="2143125"/>
          </a:xfrm>
          <a:prstGeom prst="line">
            <a:avLst/>
          </a:prstGeom>
          <a:noFill/>
          <a:ln w="50800">
            <a:solidFill>
              <a:schemeClr val="accent2">
                <a:lumMod val="75000"/>
              </a:schemeClr>
            </a:solidFill>
            <a:round/>
            <a:headEnd type="none" w="sm" len="sm"/>
            <a:tailEnd type="stealth" w="med" len="lg"/>
          </a:ln>
        </p:spPr>
        <p:txBody>
          <a:bodyPr/>
          <a:lstStyle/>
          <a:p>
            <a:endParaRPr lang="en-US"/>
          </a:p>
        </p:txBody>
      </p:sp>
      <p:sp>
        <p:nvSpPr>
          <p:cNvPr id="6153" name="Rectangle 9"/>
          <p:cNvSpPr>
            <a:spLocks noChangeArrowheads="1"/>
          </p:cNvSpPr>
          <p:nvPr/>
        </p:nvSpPr>
        <p:spPr bwMode="auto">
          <a:xfrm>
            <a:off x="6842125" y="5287963"/>
            <a:ext cx="556243" cy="708528"/>
          </a:xfrm>
          <a:prstGeom prst="rect">
            <a:avLst/>
          </a:prstGeom>
          <a:noFill/>
          <a:ln w="9525">
            <a:noFill/>
            <a:miter lim="800000"/>
            <a:headEnd/>
            <a:tailEnd/>
          </a:ln>
        </p:spPr>
        <p:txBody>
          <a:bodyPr wrap="none" lIns="92075" tIns="46038" rIns="92075" bIns="46038">
            <a:spAutoFit/>
          </a:bodyPr>
          <a:lstStyle/>
          <a:p>
            <a:r>
              <a:rPr lang="en-US" sz="4000" dirty="0">
                <a:solidFill>
                  <a:srgbClr val="C00000"/>
                </a:solidFill>
              </a:rPr>
              <a:t>A</a:t>
            </a:r>
          </a:p>
        </p:txBody>
      </p:sp>
      <p:sp>
        <p:nvSpPr>
          <p:cNvPr id="6154" name="Line 10"/>
          <p:cNvSpPr>
            <a:spLocks noChangeShapeType="1"/>
          </p:cNvSpPr>
          <p:nvPr/>
        </p:nvSpPr>
        <p:spPr bwMode="auto">
          <a:xfrm>
            <a:off x="6934200" y="5334000"/>
            <a:ext cx="457200" cy="0"/>
          </a:xfrm>
          <a:prstGeom prst="line">
            <a:avLst/>
          </a:prstGeom>
          <a:noFill/>
          <a:ln w="12700">
            <a:solidFill>
              <a:schemeClr val="accent2"/>
            </a:solidFill>
            <a:round/>
            <a:headEnd type="none" w="sm" len="sm"/>
            <a:tailEnd type="stealth" w="med" len="lg"/>
          </a:ln>
        </p:spPr>
        <p:txBody>
          <a:bodyPr/>
          <a:lstStyle/>
          <a:p>
            <a:endParaRPr lang="en-US"/>
          </a:p>
        </p:txBody>
      </p:sp>
      <p:sp>
        <p:nvSpPr>
          <p:cNvPr id="6155" name="Rectangle 11"/>
          <p:cNvSpPr>
            <a:spLocks noChangeArrowheads="1"/>
          </p:cNvSpPr>
          <p:nvPr/>
        </p:nvSpPr>
        <p:spPr bwMode="auto">
          <a:xfrm>
            <a:off x="5622925" y="6080125"/>
            <a:ext cx="1122102" cy="462307"/>
          </a:xfrm>
          <a:prstGeom prst="rect">
            <a:avLst/>
          </a:prstGeom>
          <a:noFill/>
          <a:ln w="9525">
            <a:noFill/>
            <a:miter lim="800000"/>
            <a:headEnd/>
            <a:tailEnd/>
          </a:ln>
        </p:spPr>
        <p:txBody>
          <a:bodyPr wrap="none" lIns="92075" tIns="46038" rIns="92075" bIns="46038">
            <a:spAutoFit/>
          </a:bodyPr>
          <a:lstStyle/>
          <a:p>
            <a:r>
              <a:rPr lang="en-US" b="1" dirty="0">
                <a:solidFill>
                  <a:schemeClr val="tx2">
                    <a:lumMod val="60000"/>
                    <a:lumOff val="40000"/>
                  </a:schemeClr>
                </a:solidFill>
              </a:rPr>
              <a:t>35</a:t>
            </a:r>
            <a:r>
              <a:rPr lang="en-US" b="1" dirty="0">
                <a:solidFill>
                  <a:schemeClr val="tx2">
                    <a:lumMod val="60000"/>
                    <a:lumOff val="40000"/>
                  </a:schemeClr>
                </a:solidFill>
                <a:cs typeface="Times New Roman" pitchFamily="18" charset="0"/>
              </a:rPr>
              <a:t>°</a:t>
            </a:r>
            <a:r>
              <a:rPr lang="en-US" b="1" dirty="0">
                <a:solidFill>
                  <a:schemeClr val="tx2">
                    <a:lumMod val="60000"/>
                    <a:lumOff val="40000"/>
                  </a:schemeClr>
                </a:solidFill>
              </a:rPr>
              <a:t> NE</a:t>
            </a:r>
          </a:p>
        </p:txBody>
      </p:sp>
      <p:sp>
        <p:nvSpPr>
          <p:cNvPr id="6156" name="Rectangle 12"/>
          <p:cNvSpPr>
            <a:spLocks noChangeArrowheads="1"/>
          </p:cNvSpPr>
          <p:nvPr/>
        </p:nvSpPr>
        <p:spPr bwMode="auto">
          <a:xfrm>
            <a:off x="4419600" y="1325563"/>
            <a:ext cx="4597400" cy="701675"/>
          </a:xfrm>
          <a:prstGeom prst="rect">
            <a:avLst/>
          </a:prstGeom>
          <a:noFill/>
          <a:ln w="9525">
            <a:noFill/>
            <a:miter lim="800000"/>
            <a:headEnd/>
            <a:tailEnd/>
          </a:ln>
        </p:spPr>
        <p:txBody>
          <a:bodyPr wrap="none" lIns="92075" tIns="46038" rIns="92075" bIns="46038">
            <a:spAutoFit/>
          </a:bodyPr>
          <a:lstStyle/>
          <a:p>
            <a:r>
              <a:rPr lang="en-US" sz="4000" dirty="0">
                <a:solidFill>
                  <a:srgbClr val="0066FF"/>
                </a:solidFill>
              </a:rPr>
              <a:t>B = 18 N </a:t>
            </a:r>
            <a:r>
              <a:rPr lang="en-US" sz="4000" dirty="0"/>
              <a:t>@</a:t>
            </a:r>
            <a:r>
              <a:rPr lang="en-US" sz="4000" dirty="0">
                <a:solidFill>
                  <a:srgbClr val="0066FF"/>
                </a:solidFill>
              </a:rPr>
              <a:t> 20</a:t>
            </a:r>
            <a:r>
              <a:rPr lang="en-US" sz="4000" dirty="0">
                <a:solidFill>
                  <a:srgbClr val="0066FF"/>
                </a:solidFill>
                <a:cs typeface="Times New Roman" pitchFamily="18" charset="0"/>
              </a:rPr>
              <a:t>°</a:t>
            </a:r>
            <a:r>
              <a:rPr lang="en-US" sz="4000" dirty="0">
                <a:solidFill>
                  <a:srgbClr val="0066FF"/>
                </a:solidFill>
              </a:rPr>
              <a:t>  NW</a:t>
            </a:r>
          </a:p>
        </p:txBody>
      </p:sp>
      <p:sp>
        <p:nvSpPr>
          <p:cNvPr id="6157" name="Line 13"/>
          <p:cNvSpPr>
            <a:spLocks noChangeShapeType="1"/>
          </p:cNvSpPr>
          <p:nvPr/>
        </p:nvSpPr>
        <p:spPr bwMode="auto">
          <a:xfrm>
            <a:off x="4495800" y="1371600"/>
            <a:ext cx="457200" cy="0"/>
          </a:xfrm>
          <a:prstGeom prst="line">
            <a:avLst/>
          </a:prstGeom>
          <a:noFill/>
          <a:ln w="12700">
            <a:solidFill>
              <a:srgbClr val="0066FF"/>
            </a:solidFill>
            <a:round/>
            <a:headEnd type="none" w="sm" len="sm"/>
            <a:tailEnd type="stealth" w="med" len="lg"/>
          </a:ln>
        </p:spPr>
        <p:txBody>
          <a:bodyPr/>
          <a:lstStyle/>
          <a:p>
            <a:endParaRPr lang="en-US"/>
          </a:p>
        </p:txBody>
      </p:sp>
      <p:sp>
        <p:nvSpPr>
          <p:cNvPr id="6158" name="Line 14"/>
          <p:cNvSpPr>
            <a:spLocks noChangeShapeType="1"/>
          </p:cNvSpPr>
          <p:nvPr/>
        </p:nvSpPr>
        <p:spPr bwMode="auto">
          <a:xfrm flipH="1" flipV="1">
            <a:off x="2293938" y="2368550"/>
            <a:ext cx="5851525" cy="1968500"/>
          </a:xfrm>
          <a:prstGeom prst="line">
            <a:avLst/>
          </a:prstGeom>
          <a:noFill/>
          <a:ln w="50800">
            <a:solidFill>
              <a:srgbClr val="0066FF"/>
            </a:solidFill>
            <a:round/>
            <a:headEnd type="none" w="sm" len="sm"/>
            <a:tailEnd type="stealth" w="med" len="lg"/>
          </a:ln>
        </p:spPr>
        <p:txBody>
          <a:bodyPr/>
          <a:lstStyle/>
          <a:p>
            <a:endParaRPr lang="en-US"/>
          </a:p>
        </p:txBody>
      </p:sp>
      <p:sp>
        <p:nvSpPr>
          <p:cNvPr id="6159" name="Rectangle 15"/>
          <p:cNvSpPr>
            <a:spLocks noChangeArrowheads="1"/>
          </p:cNvSpPr>
          <p:nvPr/>
        </p:nvSpPr>
        <p:spPr bwMode="auto">
          <a:xfrm>
            <a:off x="5470525" y="2697163"/>
            <a:ext cx="527388" cy="708528"/>
          </a:xfrm>
          <a:prstGeom prst="rect">
            <a:avLst/>
          </a:prstGeom>
          <a:noFill/>
          <a:ln w="9525">
            <a:noFill/>
            <a:miter lim="800000"/>
            <a:headEnd/>
            <a:tailEnd/>
          </a:ln>
        </p:spPr>
        <p:txBody>
          <a:bodyPr wrap="none" lIns="92075" tIns="46038" rIns="92075" bIns="46038">
            <a:spAutoFit/>
          </a:bodyPr>
          <a:lstStyle/>
          <a:p>
            <a:r>
              <a:rPr lang="en-US" sz="4000" dirty="0">
                <a:solidFill>
                  <a:srgbClr val="C00000"/>
                </a:solidFill>
              </a:rPr>
              <a:t>B</a:t>
            </a:r>
          </a:p>
        </p:txBody>
      </p:sp>
      <p:sp>
        <p:nvSpPr>
          <p:cNvPr id="6160" name="Line 16"/>
          <p:cNvSpPr>
            <a:spLocks noChangeShapeType="1"/>
          </p:cNvSpPr>
          <p:nvPr/>
        </p:nvSpPr>
        <p:spPr bwMode="auto">
          <a:xfrm>
            <a:off x="5486400" y="2743200"/>
            <a:ext cx="457200" cy="0"/>
          </a:xfrm>
          <a:prstGeom prst="line">
            <a:avLst/>
          </a:prstGeom>
          <a:noFill/>
          <a:ln w="12700">
            <a:solidFill>
              <a:srgbClr val="0066FF"/>
            </a:solidFill>
            <a:round/>
            <a:headEnd type="none" w="sm" len="sm"/>
            <a:tailEnd type="stealth" w="med" len="lg"/>
          </a:ln>
        </p:spPr>
        <p:txBody>
          <a:bodyPr/>
          <a:lstStyle/>
          <a:p>
            <a:endParaRPr lang="en-US"/>
          </a:p>
        </p:txBody>
      </p:sp>
      <p:sp>
        <p:nvSpPr>
          <p:cNvPr id="6161" name="Rectangle 17"/>
          <p:cNvSpPr>
            <a:spLocks noChangeArrowheads="1"/>
          </p:cNvSpPr>
          <p:nvPr/>
        </p:nvSpPr>
        <p:spPr bwMode="auto">
          <a:xfrm>
            <a:off x="6384925" y="3946525"/>
            <a:ext cx="1212850" cy="457200"/>
          </a:xfrm>
          <a:prstGeom prst="rect">
            <a:avLst/>
          </a:prstGeom>
          <a:noFill/>
          <a:ln w="9525">
            <a:noFill/>
            <a:miter lim="800000"/>
            <a:headEnd/>
            <a:tailEnd/>
          </a:ln>
        </p:spPr>
        <p:txBody>
          <a:bodyPr wrap="none" lIns="92075" tIns="46038" rIns="92075" bIns="46038">
            <a:spAutoFit/>
          </a:bodyPr>
          <a:lstStyle/>
          <a:p>
            <a:r>
              <a:rPr lang="en-US" b="1">
                <a:solidFill>
                  <a:schemeClr val="bg1"/>
                </a:solidFill>
              </a:rPr>
              <a:t>20</a:t>
            </a:r>
            <a:r>
              <a:rPr lang="en-US" b="1">
                <a:solidFill>
                  <a:schemeClr val="bg1"/>
                </a:solidFill>
                <a:cs typeface="Times New Roman" pitchFamily="18" charset="0"/>
              </a:rPr>
              <a:t>°</a:t>
            </a:r>
            <a:r>
              <a:rPr lang="en-US" b="1">
                <a:solidFill>
                  <a:schemeClr val="bg1"/>
                </a:solidFill>
              </a:rPr>
              <a:t> NW</a:t>
            </a:r>
          </a:p>
        </p:txBody>
      </p:sp>
      <p:sp>
        <p:nvSpPr>
          <p:cNvPr id="6162" name="Line 18"/>
          <p:cNvSpPr>
            <a:spLocks noChangeShapeType="1"/>
          </p:cNvSpPr>
          <p:nvPr/>
        </p:nvSpPr>
        <p:spPr bwMode="auto">
          <a:xfrm flipH="1" flipV="1">
            <a:off x="2357438" y="2314575"/>
            <a:ext cx="2716212" cy="4149725"/>
          </a:xfrm>
          <a:prstGeom prst="line">
            <a:avLst/>
          </a:prstGeom>
          <a:noFill/>
          <a:ln w="50800">
            <a:solidFill>
              <a:srgbClr val="FF33FF"/>
            </a:solidFill>
            <a:round/>
            <a:headEnd type="none" w="sm" len="sm"/>
            <a:tailEnd type="stealth" w="med" len="lg"/>
          </a:ln>
        </p:spPr>
        <p:txBody>
          <a:bodyPr/>
          <a:lstStyle/>
          <a:p>
            <a:endParaRPr lang="en-US"/>
          </a:p>
        </p:txBody>
      </p:sp>
      <p:sp>
        <p:nvSpPr>
          <p:cNvPr id="6163" name="Rectangle 19"/>
          <p:cNvSpPr>
            <a:spLocks noChangeArrowheads="1"/>
          </p:cNvSpPr>
          <p:nvPr/>
        </p:nvSpPr>
        <p:spPr bwMode="auto">
          <a:xfrm>
            <a:off x="3946525" y="4144963"/>
            <a:ext cx="522288" cy="701675"/>
          </a:xfrm>
          <a:prstGeom prst="rect">
            <a:avLst/>
          </a:prstGeom>
          <a:noFill/>
          <a:ln w="9525">
            <a:noFill/>
            <a:miter lim="800000"/>
            <a:headEnd/>
            <a:tailEnd/>
          </a:ln>
        </p:spPr>
        <p:txBody>
          <a:bodyPr wrap="none" lIns="92075" tIns="46038" rIns="92075" bIns="46038">
            <a:spAutoFit/>
          </a:bodyPr>
          <a:lstStyle/>
          <a:p>
            <a:r>
              <a:rPr lang="en-US" sz="4000">
                <a:solidFill>
                  <a:srgbClr val="FF33FF"/>
                </a:solidFill>
              </a:rPr>
              <a:t>R</a:t>
            </a:r>
          </a:p>
        </p:txBody>
      </p:sp>
      <p:sp>
        <p:nvSpPr>
          <p:cNvPr id="56340" name="Rectangle 20"/>
          <p:cNvSpPr>
            <a:spLocks noChangeArrowheads="1"/>
          </p:cNvSpPr>
          <p:nvPr/>
        </p:nvSpPr>
        <p:spPr bwMode="auto">
          <a:xfrm>
            <a:off x="212725" y="174625"/>
            <a:ext cx="2049463" cy="914400"/>
          </a:xfrm>
          <a:prstGeom prst="rect">
            <a:avLst/>
          </a:prstGeom>
          <a:noFill/>
          <a:ln w="9525">
            <a:noFill/>
            <a:miter lim="800000"/>
            <a:headEnd/>
            <a:tailEnd/>
          </a:ln>
        </p:spPr>
        <p:txBody>
          <a:bodyPr wrap="none" lIns="92075" tIns="46038" rIns="92075" bIns="46038">
            <a:spAutoFit/>
          </a:bodyPr>
          <a:lstStyle/>
          <a:p>
            <a:r>
              <a:rPr lang="en-US" sz="5400" u="sng" dirty="0">
                <a:solidFill>
                  <a:schemeClr val="bg1"/>
                </a:solidFill>
                <a:latin typeface="Mural Script" pitchFamily="2" charset="0"/>
              </a:rPr>
              <a:t>Example:</a:t>
            </a:r>
          </a:p>
        </p:txBody>
      </p:sp>
      <p:sp>
        <p:nvSpPr>
          <p:cNvPr id="6165" name="Line 21"/>
          <p:cNvSpPr>
            <a:spLocks noChangeShapeType="1"/>
          </p:cNvSpPr>
          <p:nvPr/>
        </p:nvSpPr>
        <p:spPr bwMode="auto">
          <a:xfrm>
            <a:off x="3962400" y="4191000"/>
            <a:ext cx="457200" cy="0"/>
          </a:xfrm>
          <a:prstGeom prst="line">
            <a:avLst/>
          </a:prstGeom>
          <a:noFill/>
          <a:ln w="12700">
            <a:solidFill>
              <a:srgbClr val="FF33FF"/>
            </a:solidFill>
            <a:round/>
            <a:headEnd type="none" w="sm" len="sm"/>
            <a:tailEnd type="stealth" w="med" len="lg"/>
          </a:ln>
        </p:spPr>
        <p:txBody>
          <a:bodyPr/>
          <a:lstStyle/>
          <a:p>
            <a:endParaRPr lang="en-US"/>
          </a:p>
        </p:txBody>
      </p:sp>
      <p:sp>
        <p:nvSpPr>
          <p:cNvPr id="6166" name="Rectangle 22"/>
          <p:cNvSpPr>
            <a:spLocks noChangeArrowheads="1"/>
          </p:cNvSpPr>
          <p:nvPr/>
        </p:nvSpPr>
        <p:spPr bwMode="auto">
          <a:xfrm>
            <a:off x="3794125" y="6080125"/>
            <a:ext cx="1224694" cy="462307"/>
          </a:xfrm>
          <a:prstGeom prst="rect">
            <a:avLst/>
          </a:prstGeom>
          <a:noFill/>
          <a:ln w="9525">
            <a:noFill/>
            <a:miter lim="800000"/>
            <a:headEnd/>
            <a:tailEnd/>
          </a:ln>
        </p:spPr>
        <p:txBody>
          <a:bodyPr wrap="none" lIns="92075" tIns="46038" rIns="92075" bIns="46038">
            <a:spAutoFit/>
          </a:bodyPr>
          <a:lstStyle/>
          <a:p>
            <a:r>
              <a:rPr lang="en-US" b="1" dirty="0">
                <a:solidFill>
                  <a:schemeClr val="tx2">
                    <a:lumMod val="60000"/>
                    <a:lumOff val="40000"/>
                  </a:schemeClr>
                </a:solidFill>
              </a:rPr>
              <a:t>57</a:t>
            </a:r>
            <a:r>
              <a:rPr lang="en-US" b="1" dirty="0">
                <a:solidFill>
                  <a:schemeClr val="tx2">
                    <a:lumMod val="60000"/>
                    <a:lumOff val="40000"/>
                  </a:schemeClr>
                </a:solidFill>
                <a:cs typeface="Times New Roman" pitchFamily="18" charset="0"/>
              </a:rPr>
              <a:t>°</a:t>
            </a:r>
            <a:r>
              <a:rPr lang="en-US" b="1" dirty="0">
                <a:solidFill>
                  <a:schemeClr val="tx2">
                    <a:lumMod val="60000"/>
                    <a:lumOff val="40000"/>
                  </a:schemeClr>
                </a:solidFill>
              </a:rPr>
              <a:t> NW</a:t>
            </a:r>
          </a:p>
        </p:txBody>
      </p:sp>
      <p:sp>
        <p:nvSpPr>
          <p:cNvPr id="6167" name="Rectangle 23"/>
          <p:cNvSpPr>
            <a:spLocks noChangeArrowheads="1"/>
          </p:cNvSpPr>
          <p:nvPr/>
        </p:nvSpPr>
        <p:spPr bwMode="auto">
          <a:xfrm>
            <a:off x="60325" y="4983163"/>
            <a:ext cx="3513138" cy="1311275"/>
          </a:xfrm>
          <a:prstGeom prst="rect">
            <a:avLst/>
          </a:prstGeom>
          <a:noFill/>
          <a:ln w="9525">
            <a:noFill/>
            <a:miter lim="800000"/>
            <a:headEnd/>
            <a:tailEnd/>
          </a:ln>
        </p:spPr>
        <p:txBody>
          <a:bodyPr wrap="none" lIns="92075" tIns="46038" rIns="92075" bIns="46038">
            <a:spAutoFit/>
          </a:bodyPr>
          <a:lstStyle/>
          <a:p>
            <a:r>
              <a:rPr lang="en-US" sz="4000" b="1">
                <a:solidFill>
                  <a:srgbClr val="FF33FF"/>
                </a:solidFill>
              </a:rPr>
              <a:t>R =</a:t>
            </a:r>
            <a:r>
              <a:rPr lang="en-US" sz="4000" b="1">
                <a:solidFill>
                  <a:srgbClr val="009900"/>
                </a:solidFill>
              </a:rPr>
              <a:t> </a:t>
            </a:r>
            <a:r>
              <a:rPr lang="en-US" sz="4000" b="1">
                <a:solidFill>
                  <a:srgbClr val="FF33FF"/>
                </a:solidFill>
              </a:rPr>
              <a:t>14.8 N</a:t>
            </a:r>
            <a:r>
              <a:rPr lang="en-US" sz="4000" b="1">
                <a:solidFill>
                  <a:srgbClr val="009900"/>
                </a:solidFill>
              </a:rPr>
              <a:t>  </a:t>
            </a:r>
          </a:p>
          <a:p>
            <a:r>
              <a:rPr lang="en-US" sz="4000" b="1"/>
              <a:t>       @</a:t>
            </a:r>
            <a:r>
              <a:rPr lang="en-US" sz="4000" b="1">
                <a:solidFill>
                  <a:srgbClr val="009900"/>
                </a:solidFill>
              </a:rPr>
              <a:t> </a:t>
            </a:r>
            <a:r>
              <a:rPr lang="en-US" sz="4000" b="1">
                <a:solidFill>
                  <a:srgbClr val="FF33FF"/>
                </a:solidFill>
              </a:rPr>
              <a:t>57</a:t>
            </a:r>
            <a:r>
              <a:rPr lang="en-US" sz="4000" b="1">
                <a:solidFill>
                  <a:srgbClr val="FF33FF"/>
                </a:solidFill>
                <a:cs typeface="Times New Roman" pitchFamily="18" charset="0"/>
              </a:rPr>
              <a:t>°</a:t>
            </a:r>
            <a:r>
              <a:rPr lang="en-US" sz="4000" b="1">
                <a:solidFill>
                  <a:srgbClr val="FF33FF"/>
                </a:solidFill>
              </a:rPr>
              <a:t>  NW</a:t>
            </a:r>
          </a:p>
        </p:txBody>
      </p:sp>
      <p:sp>
        <p:nvSpPr>
          <p:cNvPr id="56344" name="Line 24"/>
          <p:cNvSpPr>
            <a:spLocks noChangeShapeType="1"/>
          </p:cNvSpPr>
          <p:nvPr/>
        </p:nvSpPr>
        <p:spPr bwMode="auto">
          <a:xfrm>
            <a:off x="8153400" y="3657600"/>
            <a:ext cx="0" cy="1295400"/>
          </a:xfrm>
          <a:prstGeom prst="line">
            <a:avLst/>
          </a:prstGeom>
          <a:noFill/>
          <a:ln w="12700">
            <a:solidFill>
              <a:schemeClr val="tx1"/>
            </a:solidFill>
            <a:prstDash val="dash"/>
            <a:round/>
            <a:headEnd type="none" w="sm" len="sm"/>
            <a:tailEnd type="none" w="sm" len="sm"/>
          </a:ln>
        </p:spPr>
        <p:txBody>
          <a:bodyPr/>
          <a:lstStyle/>
          <a:p>
            <a:endParaRPr lang="en-US"/>
          </a:p>
        </p:txBody>
      </p:sp>
      <p:sp>
        <p:nvSpPr>
          <p:cNvPr id="56345" name="Line 25"/>
          <p:cNvSpPr>
            <a:spLocks noChangeShapeType="1"/>
          </p:cNvSpPr>
          <p:nvPr/>
        </p:nvSpPr>
        <p:spPr bwMode="auto">
          <a:xfrm>
            <a:off x="6400800" y="4343400"/>
            <a:ext cx="2362200" cy="0"/>
          </a:xfrm>
          <a:prstGeom prst="line">
            <a:avLst/>
          </a:prstGeom>
          <a:noFill/>
          <a:ln w="12700">
            <a:solidFill>
              <a:schemeClr val="tx1"/>
            </a:solidFill>
            <a:prstDash val="dash"/>
            <a:round/>
            <a:headEnd type="none" w="sm" len="sm"/>
            <a:tailEnd type="none" w="sm" len="sm"/>
          </a:ln>
        </p:spPr>
        <p:txBody>
          <a:bodyPr/>
          <a:lstStyle/>
          <a:p>
            <a:endParaRPr lang="en-US"/>
          </a:p>
        </p:txBody>
      </p:sp>
      <p:sp>
        <p:nvSpPr>
          <p:cNvPr id="56346" name="Line 26"/>
          <p:cNvSpPr>
            <a:spLocks noChangeShapeType="1"/>
          </p:cNvSpPr>
          <p:nvPr/>
        </p:nvSpPr>
        <p:spPr bwMode="auto">
          <a:xfrm flipV="1">
            <a:off x="5105400" y="5410200"/>
            <a:ext cx="0" cy="1446213"/>
          </a:xfrm>
          <a:prstGeom prst="line">
            <a:avLst/>
          </a:prstGeom>
          <a:noFill/>
          <a:ln w="12700">
            <a:solidFill>
              <a:schemeClr val="tx1"/>
            </a:solidFill>
            <a:prstDash val="dash"/>
            <a:round/>
            <a:headEnd type="none" w="sm" len="sm"/>
            <a:tailEnd type="none" w="sm" len="sm"/>
          </a:ln>
        </p:spPr>
        <p:txBody>
          <a:bodyPr/>
          <a:lstStyle/>
          <a:p>
            <a:endParaRPr lang="en-US"/>
          </a:p>
        </p:txBody>
      </p:sp>
      <p:sp>
        <p:nvSpPr>
          <p:cNvPr id="56347" name="Line 27"/>
          <p:cNvSpPr>
            <a:spLocks noChangeShapeType="1"/>
          </p:cNvSpPr>
          <p:nvPr/>
        </p:nvSpPr>
        <p:spPr bwMode="auto">
          <a:xfrm>
            <a:off x="3886200" y="6477000"/>
            <a:ext cx="2514600" cy="0"/>
          </a:xfrm>
          <a:prstGeom prst="line">
            <a:avLst/>
          </a:prstGeom>
          <a:noFill/>
          <a:ln w="12700">
            <a:solidFill>
              <a:schemeClr val="tx1"/>
            </a:solidFill>
            <a:prstDash val="dash"/>
            <a:round/>
            <a:headEnd type="none" w="sm" len="sm"/>
            <a:tailEnd type="none" w="sm" len="sm"/>
          </a:ln>
        </p:spPr>
        <p:txBody>
          <a:bodyPr/>
          <a:lstStyle/>
          <a:p>
            <a:endParaRPr lang="en-US"/>
          </a:p>
        </p:txBody>
      </p:sp>
      <p:sp>
        <p:nvSpPr>
          <p:cNvPr id="6172" name="Line 28"/>
          <p:cNvSpPr>
            <a:spLocks noChangeShapeType="1"/>
          </p:cNvSpPr>
          <p:nvPr/>
        </p:nvSpPr>
        <p:spPr bwMode="auto">
          <a:xfrm>
            <a:off x="76200" y="5029200"/>
            <a:ext cx="457200" cy="0"/>
          </a:xfrm>
          <a:prstGeom prst="line">
            <a:avLst/>
          </a:prstGeom>
          <a:noFill/>
          <a:ln w="12700">
            <a:solidFill>
              <a:srgbClr val="FF33FF"/>
            </a:solidFill>
            <a:round/>
            <a:headEnd type="none" w="sm" len="sm"/>
            <a:tailEnd type="stealth" w="med" len="lg"/>
          </a:ln>
        </p:spPr>
        <p:txBody>
          <a:bodyPr/>
          <a:lstStyle/>
          <a:p>
            <a:endParaRPr lang="en-US"/>
          </a:p>
        </p:txBody>
      </p:sp>
      <p:sp>
        <p:nvSpPr>
          <p:cNvPr id="29" name="Slide Number Placeholder 28"/>
          <p:cNvSpPr>
            <a:spLocks noGrp="1"/>
          </p:cNvSpPr>
          <p:nvPr>
            <p:ph type="sldNum" sz="quarter" idx="12"/>
          </p:nvPr>
        </p:nvSpPr>
        <p:spPr/>
        <p:txBody>
          <a:bodyPr/>
          <a:lstStyle/>
          <a:p>
            <a:pPr>
              <a:defRPr/>
            </a:pPr>
            <a:fld id="{81BD00D2-7710-49B2-A127-3A93584B203D}" type="slidenum">
              <a:rPr lang="en-US" smtClean="0"/>
              <a:pPr>
                <a:defRPr/>
              </a:pPr>
              <a:t>17</a:t>
            </a:fld>
            <a:endParaRPr lang="en-US"/>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32" fill="hold" grpId="0" nodeType="clickEffect">
                                  <p:stCondLst>
                                    <p:cond delay="0"/>
                                  </p:stCondLst>
                                  <p:childTnLst>
                                    <p:set>
                                      <p:cBhvr>
                                        <p:cTn id="6" dur="1" fill="hold">
                                          <p:stCondLst>
                                            <p:cond delay="0"/>
                                          </p:stCondLst>
                                        </p:cTn>
                                        <p:tgtEl>
                                          <p:spTgt spid="6150"/>
                                        </p:tgtEl>
                                        <p:attrNameLst>
                                          <p:attrName>style.visibility</p:attrName>
                                        </p:attrNameLst>
                                      </p:cBhvr>
                                      <p:to>
                                        <p:strVal val="visible"/>
                                      </p:to>
                                    </p:set>
                                    <p:animEffect transition="in" filter="box(out)">
                                      <p:cBhvr>
                                        <p:cTn id="7" dur="500"/>
                                        <p:tgtEl>
                                          <p:spTgt spid="6150"/>
                                        </p:tgtEl>
                                      </p:cBhvr>
                                    </p:animEffect>
                                  </p:childTnLst>
                                </p:cTn>
                              </p:par>
                            </p:childTnLst>
                          </p:cTn>
                        </p:par>
                        <p:par>
                          <p:cTn id="8" fill="hold">
                            <p:stCondLst>
                              <p:cond delay="500"/>
                            </p:stCondLst>
                            <p:childTnLst>
                              <p:par>
                                <p:cTn id="9" presetID="22" presetClass="entr" presetSubtype="8" fill="hold" grpId="0" nodeType="afterEffect">
                                  <p:stCondLst>
                                    <p:cond delay="0"/>
                                  </p:stCondLst>
                                  <p:childTnLst>
                                    <p:set>
                                      <p:cBhvr>
                                        <p:cTn id="10" dur="1" fill="hold">
                                          <p:stCondLst>
                                            <p:cond delay="0"/>
                                          </p:stCondLst>
                                        </p:cTn>
                                        <p:tgtEl>
                                          <p:spTgt spid="6151"/>
                                        </p:tgtEl>
                                        <p:attrNameLst>
                                          <p:attrName>style.visibility</p:attrName>
                                        </p:attrNameLst>
                                      </p:cBhvr>
                                      <p:to>
                                        <p:strVal val="visible"/>
                                      </p:to>
                                    </p:set>
                                    <p:animEffect transition="in" filter="wipe(left)">
                                      <p:cBhvr>
                                        <p:cTn id="11" dur="500"/>
                                        <p:tgtEl>
                                          <p:spTgt spid="6151"/>
                                        </p:tgtEl>
                                      </p:cBhvr>
                                    </p:animEffect>
                                  </p:childTnLst>
                                </p:cTn>
                              </p:par>
                            </p:childTnLst>
                          </p:cTn>
                        </p:par>
                        <p:par>
                          <p:cTn id="12" fill="hold">
                            <p:stCondLst>
                              <p:cond delay="1000"/>
                            </p:stCondLst>
                            <p:childTnLst>
                              <p:par>
                                <p:cTn id="13" presetID="22" presetClass="entr" presetSubtype="8" fill="hold" grpId="0" nodeType="afterEffect">
                                  <p:stCondLst>
                                    <p:cond delay="0"/>
                                  </p:stCondLst>
                                  <p:childTnLst>
                                    <p:set>
                                      <p:cBhvr>
                                        <p:cTn id="14" dur="1" fill="hold">
                                          <p:stCondLst>
                                            <p:cond delay="0"/>
                                          </p:stCondLst>
                                        </p:cTn>
                                        <p:tgtEl>
                                          <p:spTgt spid="6152"/>
                                        </p:tgtEl>
                                        <p:attrNameLst>
                                          <p:attrName>style.visibility</p:attrName>
                                        </p:attrNameLst>
                                      </p:cBhvr>
                                      <p:to>
                                        <p:strVal val="visible"/>
                                      </p:to>
                                    </p:set>
                                    <p:animEffect transition="in" filter="wipe(left)">
                                      <p:cBhvr>
                                        <p:cTn id="15" dur="500"/>
                                        <p:tgtEl>
                                          <p:spTgt spid="6152"/>
                                        </p:tgtEl>
                                      </p:cBhvr>
                                    </p:animEffect>
                                  </p:childTnLst>
                                </p:cTn>
                              </p:par>
                            </p:childTnLst>
                          </p:cTn>
                        </p:par>
                        <p:par>
                          <p:cTn id="16" fill="hold">
                            <p:stCondLst>
                              <p:cond delay="1500"/>
                            </p:stCondLst>
                            <p:childTnLst>
                              <p:par>
                                <p:cTn id="17" presetID="4" presetClass="entr" presetSubtype="32" fill="hold" grpId="0" nodeType="afterEffect">
                                  <p:stCondLst>
                                    <p:cond delay="0"/>
                                  </p:stCondLst>
                                  <p:childTnLst>
                                    <p:set>
                                      <p:cBhvr>
                                        <p:cTn id="18" dur="1" fill="hold">
                                          <p:stCondLst>
                                            <p:cond delay="0"/>
                                          </p:stCondLst>
                                        </p:cTn>
                                        <p:tgtEl>
                                          <p:spTgt spid="6153"/>
                                        </p:tgtEl>
                                        <p:attrNameLst>
                                          <p:attrName>style.visibility</p:attrName>
                                        </p:attrNameLst>
                                      </p:cBhvr>
                                      <p:to>
                                        <p:strVal val="visible"/>
                                      </p:to>
                                    </p:set>
                                    <p:animEffect transition="in" filter="box(out)">
                                      <p:cBhvr>
                                        <p:cTn id="19" dur="500"/>
                                        <p:tgtEl>
                                          <p:spTgt spid="6153"/>
                                        </p:tgtEl>
                                      </p:cBhvr>
                                    </p:animEffect>
                                  </p:childTnLst>
                                </p:cTn>
                              </p:par>
                            </p:childTnLst>
                          </p:cTn>
                        </p:par>
                        <p:par>
                          <p:cTn id="20" fill="hold">
                            <p:stCondLst>
                              <p:cond delay="2000"/>
                            </p:stCondLst>
                            <p:childTnLst>
                              <p:par>
                                <p:cTn id="21" presetID="22" presetClass="entr" presetSubtype="8" fill="hold" grpId="0" nodeType="afterEffect">
                                  <p:stCondLst>
                                    <p:cond delay="0"/>
                                  </p:stCondLst>
                                  <p:childTnLst>
                                    <p:set>
                                      <p:cBhvr>
                                        <p:cTn id="22" dur="1" fill="hold">
                                          <p:stCondLst>
                                            <p:cond delay="0"/>
                                          </p:stCondLst>
                                        </p:cTn>
                                        <p:tgtEl>
                                          <p:spTgt spid="6154"/>
                                        </p:tgtEl>
                                        <p:attrNameLst>
                                          <p:attrName>style.visibility</p:attrName>
                                        </p:attrNameLst>
                                      </p:cBhvr>
                                      <p:to>
                                        <p:strVal val="visible"/>
                                      </p:to>
                                    </p:set>
                                    <p:animEffect transition="in" filter="wipe(left)">
                                      <p:cBhvr>
                                        <p:cTn id="23" dur="500"/>
                                        <p:tgtEl>
                                          <p:spTgt spid="6154"/>
                                        </p:tgtEl>
                                      </p:cBhvr>
                                    </p:animEffect>
                                  </p:childTnLst>
                                </p:cTn>
                              </p:par>
                            </p:childTnLst>
                          </p:cTn>
                        </p:par>
                        <p:par>
                          <p:cTn id="24" fill="hold">
                            <p:stCondLst>
                              <p:cond delay="2500"/>
                            </p:stCondLst>
                            <p:childTnLst>
                              <p:par>
                                <p:cTn id="25" presetID="22" presetClass="entr" presetSubtype="8" fill="hold" grpId="0" nodeType="afterEffect">
                                  <p:stCondLst>
                                    <p:cond delay="0"/>
                                  </p:stCondLst>
                                  <p:childTnLst>
                                    <p:set>
                                      <p:cBhvr>
                                        <p:cTn id="26" dur="1" fill="hold">
                                          <p:stCondLst>
                                            <p:cond delay="0"/>
                                          </p:stCondLst>
                                        </p:cTn>
                                        <p:tgtEl>
                                          <p:spTgt spid="6155"/>
                                        </p:tgtEl>
                                        <p:attrNameLst>
                                          <p:attrName>style.visibility</p:attrName>
                                        </p:attrNameLst>
                                      </p:cBhvr>
                                      <p:to>
                                        <p:strVal val="visible"/>
                                      </p:to>
                                    </p:set>
                                    <p:animEffect transition="in" filter="wipe(left)">
                                      <p:cBhvr>
                                        <p:cTn id="27" dur="500"/>
                                        <p:tgtEl>
                                          <p:spTgt spid="6155"/>
                                        </p:tgtEl>
                                      </p:cBhvr>
                                    </p:animEffect>
                                  </p:childTnLst>
                                </p:cTn>
                              </p:par>
                            </p:childTnLst>
                          </p:cTn>
                        </p:par>
                      </p:childTnLst>
                    </p:cTn>
                  </p:par>
                  <p:par>
                    <p:cTn id="28" fill="hold">
                      <p:stCondLst>
                        <p:cond delay="indefinite"/>
                      </p:stCondLst>
                      <p:childTnLst>
                        <p:par>
                          <p:cTn id="29" fill="hold">
                            <p:stCondLst>
                              <p:cond delay="0"/>
                            </p:stCondLst>
                            <p:childTnLst>
                              <p:par>
                                <p:cTn id="30" presetID="4" presetClass="entr" presetSubtype="32" fill="hold" grpId="0" nodeType="clickEffect">
                                  <p:stCondLst>
                                    <p:cond delay="0"/>
                                  </p:stCondLst>
                                  <p:childTnLst>
                                    <p:set>
                                      <p:cBhvr>
                                        <p:cTn id="31" dur="1" fill="hold">
                                          <p:stCondLst>
                                            <p:cond delay="0"/>
                                          </p:stCondLst>
                                        </p:cTn>
                                        <p:tgtEl>
                                          <p:spTgt spid="6156"/>
                                        </p:tgtEl>
                                        <p:attrNameLst>
                                          <p:attrName>style.visibility</p:attrName>
                                        </p:attrNameLst>
                                      </p:cBhvr>
                                      <p:to>
                                        <p:strVal val="visible"/>
                                      </p:to>
                                    </p:set>
                                    <p:animEffect transition="in" filter="box(out)">
                                      <p:cBhvr>
                                        <p:cTn id="32" dur="500"/>
                                        <p:tgtEl>
                                          <p:spTgt spid="6156"/>
                                        </p:tgtEl>
                                      </p:cBhvr>
                                    </p:animEffect>
                                  </p:childTnLst>
                                </p:cTn>
                              </p:par>
                            </p:childTnLst>
                          </p:cTn>
                        </p:par>
                        <p:par>
                          <p:cTn id="33" fill="hold">
                            <p:stCondLst>
                              <p:cond delay="500"/>
                            </p:stCondLst>
                            <p:childTnLst>
                              <p:par>
                                <p:cTn id="34" presetID="22" presetClass="entr" presetSubtype="8" fill="hold" grpId="0" nodeType="afterEffect">
                                  <p:stCondLst>
                                    <p:cond delay="0"/>
                                  </p:stCondLst>
                                  <p:childTnLst>
                                    <p:set>
                                      <p:cBhvr>
                                        <p:cTn id="35" dur="1" fill="hold">
                                          <p:stCondLst>
                                            <p:cond delay="0"/>
                                          </p:stCondLst>
                                        </p:cTn>
                                        <p:tgtEl>
                                          <p:spTgt spid="6157"/>
                                        </p:tgtEl>
                                        <p:attrNameLst>
                                          <p:attrName>style.visibility</p:attrName>
                                        </p:attrNameLst>
                                      </p:cBhvr>
                                      <p:to>
                                        <p:strVal val="visible"/>
                                      </p:to>
                                    </p:set>
                                    <p:animEffect transition="in" filter="wipe(left)">
                                      <p:cBhvr>
                                        <p:cTn id="36" dur="500"/>
                                        <p:tgtEl>
                                          <p:spTgt spid="6157"/>
                                        </p:tgtEl>
                                      </p:cBhvr>
                                    </p:animEffect>
                                  </p:childTnLst>
                                </p:cTn>
                              </p:par>
                            </p:childTnLst>
                          </p:cTn>
                        </p:par>
                        <p:par>
                          <p:cTn id="37" fill="hold">
                            <p:stCondLst>
                              <p:cond delay="1000"/>
                            </p:stCondLst>
                            <p:childTnLst>
                              <p:par>
                                <p:cTn id="38" presetID="22" presetClass="entr" presetSubtype="2" fill="hold" grpId="0" nodeType="afterEffect">
                                  <p:stCondLst>
                                    <p:cond delay="0"/>
                                  </p:stCondLst>
                                  <p:childTnLst>
                                    <p:set>
                                      <p:cBhvr>
                                        <p:cTn id="39" dur="1" fill="hold">
                                          <p:stCondLst>
                                            <p:cond delay="0"/>
                                          </p:stCondLst>
                                        </p:cTn>
                                        <p:tgtEl>
                                          <p:spTgt spid="6158"/>
                                        </p:tgtEl>
                                        <p:attrNameLst>
                                          <p:attrName>style.visibility</p:attrName>
                                        </p:attrNameLst>
                                      </p:cBhvr>
                                      <p:to>
                                        <p:strVal val="visible"/>
                                      </p:to>
                                    </p:set>
                                    <p:animEffect transition="in" filter="wipe(right)">
                                      <p:cBhvr>
                                        <p:cTn id="40" dur="500"/>
                                        <p:tgtEl>
                                          <p:spTgt spid="6158"/>
                                        </p:tgtEl>
                                      </p:cBhvr>
                                    </p:animEffect>
                                  </p:childTnLst>
                                </p:cTn>
                              </p:par>
                            </p:childTnLst>
                          </p:cTn>
                        </p:par>
                        <p:par>
                          <p:cTn id="41" fill="hold">
                            <p:stCondLst>
                              <p:cond delay="1500"/>
                            </p:stCondLst>
                            <p:childTnLst>
                              <p:par>
                                <p:cTn id="42" presetID="4" presetClass="entr" presetSubtype="32" fill="hold" grpId="0" nodeType="afterEffect">
                                  <p:stCondLst>
                                    <p:cond delay="0"/>
                                  </p:stCondLst>
                                  <p:childTnLst>
                                    <p:set>
                                      <p:cBhvr>
                                        <p:cTn id="43" dur="1" fill="hold">
                                          <p:stCondLst>
                                            <p:cond delay="0"/>
                                          </p:stCondLst>
                                        </p:cTn>
                                        <p:tgtEl>
                                          <p:spTgt spid="6159"/>
                                        </p:tgtEl>
                                        <p:attrNameLst>
                                          <p:attrName>style.visibility</p:attrName>
                                        </p:attrNameLst>
                                      </p:cBhvr>
                                      <p:to>
                                        <p:strVal val="visible"/>
                                      </p:to>
                                    </p:set>
                                    <p:animEffect transition="in" filter="box(out)">
                                      <p:cBhvr>
                                        <p:cTn id="44" dur="500"/>
                                        <p:tgtEl>
                                          <p:spTgt spid="6159"/>
                                        </p:tgtEl>
                                      </p:cBhvr>
                                    </p:animEffect>
                                  </p:childTnLst>
                                </p:cTn>
                              </p:par>
                            </p:childTnLst>
                          </p:cTn>
                        </p:par>
                        <p:par>
                          <p:cTn id="45" fill="hold">
                            <p:stCondLst>
                              <p:cond delay="2000"/>
                            </p:stCondLst>
                            <p:childTnLst>
                              <p:par>
                                <p:cTn id="46" presetID="22" presetClass="entr" presetSubtype="4" fill="hold" grpId="0" nodeType="afterEffect">
                                  <p:stCondLst>
                                    <p:cond delay="0"/>
                                  </p:stCondLst>
                                  <p:childTnLst>
                                    <p:set>
                                      <p:cBhvr>
                                        <p:cTn id="47" dur="1" fill="hold">
                                          <p:stCondLst>
                                            <p:cond delay="0"/>
                                          </p:stCondLst>
                                        </p:cTn>
                                        <p:tgtEl>
                                          <p:spTgt spid="6160"/>
                                        </p:tgtEl>
                                        <p:attrNameLst>
                                          <p:attrName>style.visibility</p:attrName>
                                        </p:attrNameLst>
                                      </p:cBhvr>
                                      <p:to>
                                        <p:strVal val="visible"/>
                                      </p:to>
                                    </p:set>
                                    <p:animEffect transition="in" filter="wipe(down)">
                                      <p:cBhvr>
                                        <p:cTn id="48" dur="500"/>
                                        <p:tgtEl>
                                          <p:spTgt spid="6160"/>
                                        </p:tgtEl>
                                      </p:cBhvr>
                                    </p:animEffect>
                                  </p:childTnLst>
                                </p:cTn>
                              </p:par>
                            </p:childTnLst>
                          </p:cTn>
                        </p:par>
                        <p:par>
                          <p:cTn id="49" fill="hold">
                            <p:stCondLst>
                              <p:cond delay="2500"/>
                            </p:stCondLst>
                            <p:childTnLst>
                              <p:par>
                                <p:cTn id="50" presetID="22" presetClass="entr" presetSubtype="8" fill="hold" grpId="0" nodeType="afterEffect">
                                  <p:stCondLst>
                                    <p:cond delay="0"/>
                                  </p:stCondLst>
                                  <p:childTnLst>
                                    <p:set>
                                      <p:cBhvr>
                                        <p:cTn id="51" dur="1" fill="hold">
                                          <p:stCondLst>
                                            <p:cond delay="0"/>
                                          </p:stCondLst>
                                        </p:cTn>
                                        <p:tgtEl>
                                          <p:spTgt spid="6161"/>
                                        </p:tgtEl>
                                        <p:attrNameLst>
                                          <p:attrName>style.visibility</p:attrName>
                                        </p:attrNameLst>
                                      </p:cBhvr>
                                      <p:to>
                                        <p:strVal val="visible"/>
                                      </p:to>
                                    </p:set>
                                    <p:animEffect transition="in" filter="wipe(left)">
                                      <p:cBhvr>
                                        <p:cTn id="52" dur="500"/>
                                        <p:tgtEl>
                                          <p:spTgt spid="6161"/>
                                        </p:tgtEl>
                                      </p:cBhvr>
                                    </p:animEffect>
                                  </p:childTnLst>
                                </p:cTn>
                              </p:par>
                            </p:childTnLst>
                          </p:cTn>
                        </p:par>
                      </p:childTnLst>
                    </p:cTn>
                  </p:par>
                  <p:par>
                    <p:cTn id="53" fill="hold">
                      <p:stCondLst>
                        <p:cond delay="indefinite"/>
                      </p:stCondLst>
                      <p:childTnLst>
                        <p:par>
                          <p:cTn id="54" fill="hold">
                            <p:stCondLst>
                              <p:cond delay="0"/>
                            </p:stCondLst>
                            <p:childTnLst>
                              <p:par>
                                <p:cTn id="55" presetID="22" presetClass="entr" presetSubtype="4" fill="hold" grpId="0" nodeType="clickEffect">
                                  <p:stCondLst>
                                    <p:cond delay="0"/>
                                  </p:stCondLst>
                                  <p:childTnLst>
                                    <p:set>
                                      <p:cBhvr>
                                        <p:cTn id="56" dur="1" fill="hold">
                                          <p:stCondLst>
                                            <p:cond delay="0"/>
                                          </p:stCondLst>
                                        </p:cTn>
                                        <p:tgtEl>
                                          <p:spTgt spid="6162"/>
                                        </p:tgtEl>
                                        <p:attrNameLst>
                                          <p:attrName>style.visibility</p:attrName>
                                        </p:attrNameLst>
                                      </p:cBhvr>
                                      <p:to>
                                        <p:strVal val="visible"/>
                                      </p:to>
                                    </p:set>
                                    <p:animEffect transition="in" filter="wipe(down)">
                                      <p:cBhvr>
                                        <p:cTn id="57" dur="500"/>
                                        <p:tgtEl>
                                          <p:spTgt spid="6162"/>
                                        </p:tgtEl>
                                      </p:cBhvr>
                                    </p:animEffect>
                                  </p:childTnLst>
                                </p:cTn>
                              </p:par>
                            </p:childTnLst>
                          </p:cTn>
                        </p:par>
                        <p:par>
                          <p:cTn id="58" fill="hold">
                            <p:stCondLst>
                              <p:cond delay="500"/>
                            </p:stCondLst>
                            <p:childTnLst>
                              <p:par>
                                <p:cTn id="59" presetID="4" presetClass="entr" presetSubtype="32" fill="hold" grpId="0" nodeType="afterEffect">
                                  <p:stCondLst>
                                    <p:cond delay="0"/>
                                  </p:stCondLst>
                                  <p:childTnLst>
                                    <p:set>
                                      <p:cBhvr>
                                        <p:cTn id="60" dur="1" fill="hold">
                                          <p:stCondLst>
                                            <p:cond delay="0"/>
                                          </p:stCondLst>
                                        </p:cTn>
                                        <p:tgtEl>
                                          <p:spTgt spid="6163"/>
                                        </p:tgtEl>
                                        <p:attrNameLst>
                                          <p:attrName>style.visibility</p:attrName>
                                        </p:attrNameLst>
                                      </p:cBhvr>
                                      <p:to>
                                        <p:strVal val="visible"/>
                                      </p:to>
                                    </p:set>
                                    <p:animEffect transition="in" filter="box(out)">
                                      <p:cBhvr>
                                        <p:cTn id="61" dur="500"/>
                                        <p:tgtEl>
                                          <p:spTgt spid="6163"/>
                                        </p:tgtEl>
                                      </p:cBhvr>
                                    </p:animEffect>
                                  </p:childTnLst>
                                </p:cTn>
                              </p:par>
                            </p:childTnLst>
                          </p:cTn>
                        </p:par>
                        <p:par>
                          <p:cTn id="62" fill="hold">
                            <p:stCondLst>
                              <p:cond delay="1000"/>
                            </p:stCondLst>
                            <p:childTnLst>
                              <p:par>
                                <p:cTn id="63" presetID="22" presetClass="entr" presetSubtype="8" fill="hold" grpId="0" nodeType="afterEffect">
                                  <p:stCondLst>
                                    <p:cond delay="0"/>
                                  </p:stCondLst>
                                  <p:childTnLst>
                                    <p:set>
                                      <p:cBhvr>
                                        <p:cTn id="64" dur="1" fill="hold">
                                          <p:stCondLst>
                                            <p:cond delay="0"/>
                                          </p:stCondLst>
                                        </p:cTn>
                                        <p:tgtEl>
                                          <p:spTgt spid="6165"/>
                                        </p:tgtEl>
                                        <p:attrNameLst>
                                          <p:attrName>style.visibility</p:attrName>
                                        </p:attrNameLst>
                                      </p:cBhvr>
                                      <p:to>
                                        <p:strVal val="visible"/>
                                      </p:to>
                                    </p:set>
                                    <p:animEffect transition="in" filter="wipe(left)">
                                      <p:cBhvr>
                                        <p:cTn id="65" dur="500"/>
                                        <p:tgtEl>
                                          <p:spTgt spid="6165"/>
                                        </p:tgtEl>
                                      </p:cBhvr>
                                    </p:animEffect>
                                  </p:childTnLst>
                                </p:cTn>
                              </p:par>
                            </p:childTnLst>
                          </p:cTn>
                        </p:par>
                        <p:par>
                          <p:cTn id="66" fill="hold">
                            <p:stCondLst>
                              <p:cond delay="1500"/>
                            </p:stCondLst>
                            <p:childTnLst>
                              <p:par>
                                <p:cTn id="67" presetID="22" presetClass="entr" presetSubtype="8" fill="hold" grpId="0" nodeType="afterEffect">
                                  <p:stCondLst>
                                    <p:cond delay="0"/>
                                  </p:stCondLst>
                                  <p:childTnLst>
                                    <p:set>
                                      <p:cBhvr>
                                        <p:cTn id="68" dur="1" fill="hold">
                                          <p:stCondLst>
                                            <p:cond delay="0"/>
                                          </p:stCondLst>
                                        </p:cTn>
                                        <p:tgtEl>
                                          <p:spTgt spid="6166"/>
                                        </p:tgtEl>
                                        <p:attrNameLst>
                                          <p:attrName>style.visibility</p:attrName>
                                        </p:attrNameLst>
                                      </p:cBhvr>
                                      <p:to>
                                        <p:strVal val="visible"/>
                                      </p:to>
                                    </p:set>
                                    <p:animEffect transition="in" filter="wipe(left)">
                                      <p:cBhvr>
                                        <p:cTn id="69" dur="500"/>
                                        <p:tgtEl>
                                          <p:spTgt spid="6166"/>
                                        </p:tgtEl>
                                      </p:cBhvr>
                                    </p:animEffect>
                                  </p:childTnLst>
                                </p:cTn>
                              </p:par>
                            </p:childTnLst>
                          </p:cTn>
                        </p:par>
                      </p:childTnLst>
                    </p:cTn>
                  </p:par>
                  <p:par>
                    <p:cTn id="70" fill="hold">
                      <p:stCondLst>
                        <p:cond delay="indefinite"/>
                      </p:stCondLst>
                      <p:childTnLst>
                        <p:par>
                          <p:cTn id="71" fill="hold">
                            <p:stCondLst>
                              <p:cond delay="0"/>
                            </p:stCondLst>
                            <p:childTnLst>
                              <p:par>
                                <p:cTn id="72" presetID="4" presetClass="entr" presetSubtype="32" fill="hold" grpId="0" nodeType="clickEffect">
                                  <p:stCondLst>
                                    <p:cond delay="0"/>
                                  </p:stCondLst>
                                  <p:childTnLst>
                                    <p:set>
                                      <p:cBhvr>
                                        <p:cTn id="73" dur="1" fill="hold">
                                          <p:stCondLst>
                                            <p:cond delay="0"/>
                                          </p:stCondLst>
                                        </p:cTn>
                                        <p:tgtEl>
                                          <p:spTgt spid="6167"/>
                                        </p:tgtEl>
                                        <p:attrNameLst>
                                          <p:attrName>style.visibility</p:attrName>
                                        </p:attrNameLst>
                                      </p:cBhvr>
                                      <p:to>
                                        <p:strVal val="visible"/>
                                      </p:to>
                                    </p:set>
                                    <p:animEffect transition="in" filter="box(out)">
                                      <p:cBhvr>
                                        <p:cTn id="74" dur="500"/>
                                        <p:tgtEl>
                                          <p:spTgt spid="6167"/>
                                        </p:tgtEl>
                                      </p:cBhvr>
                                    </p:animEffect>
                                  </p:childTnLst>
                                </p:cTn>
                              </p:par>
                            </p:childTnLst>
                          </p:cTn>
                        </p:par>
                        <p:par>
                          <p:cTn id="75" fill="hold">
                            <p:stCondLst>
                              <p:cond delay="500"/>
                            </p:stCondLst>
                            <p:childTnLst>
                              <p:par>
                                <p:cTn id="76" presetID="22" presetClass="entr" presetSubtype="8" fill="hold" grpId="0" nodeType="afterEffect">
                                  <p:stCondLst>
                                    <p:cond delay="0"/>
                                  </p:stCondLst>
                                  <p:childTnLst>
                                    <p:set>
                                      <p:cBhvr>
                                        <p:cTn id="77" dur="1" fill="hold">
                                          <p:stCondLst>
                                            <p:cond delay="0"/>
                                          </p:stCondLst>
                                        </p:cTn>
                                        <p:tgtEl>
                                          <p:spTgt spid="6172"/>
                                        </p:tgtEl>
                                        <p:attrNameLst>
                                          <p:attrName>style.visibility</p:attrName>
                                        </p:attrNameLst>
                                      </p:cBhvr>
                                      <p:to>
                                        <p:strVal val="visible"/>
                                      </p:to>
                                    </p:set>
                                    <p:animEffect transition="in" filter="wipe(left)">
                                      <p:cBhvr>
                                        <p:cTn id="78" dur="500"/>
                                        <p:tgtEl>
                                          <p:spTgt spid="617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50" grpId="0" autoUpdateAnimBg="0"/>
      <p:bldP spid="6151" grpId="0" animBg="1"/>
      <p:bldP spid="6152" grpId="0" animBg="1"/>
      <p:bldP spid="6153" grpId="0" autoUpdateAnimBg="0"/>
      <p:bldP spid="6154" grpId="0" animBg="1"/>
      <p:bldP spid="6155" grpId="0" autoUpdateAnimBg="0"/>
      <p:bldP spid="6156" grpId="0" autoUpdateAnimBg="0"/>
      <p:bldP spid="6157" grpId="0" animBg="1"/>
      <p:bldP spid="6158" grpId="0" animBg="1"/>
      <p:bldP spid="6159" grpId="0" autoUpdateAnimBg="0"/>
      <p:bldP spid="6160" grpId="0" animBg="1"/>
      <p:bldP spid="6161" grpId="0" autoUpdateAnimBg="0"/>
      <p:bldP spid="6162" grpId="0" animBg="1"/>
      <p:bldP spid="6163" grpId="0" autoUpdateAnimBg="0"/>
      <p:bldP spid="6165" grpId="0" animBg="1"/>
      <p:bldP spid="6166" grpId="0" autoUpdateAnimBg="0"/>
      <p:bldP spid="6167" grpId="0" autoUpdateAnimBg="0"/>
      <p:bldP spid="6172"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7" name="Rectangle 2"/>
          <p:cNvSpPr>
            <a:spLocks noGrp="1" noChangeArrowheads="1"/>
          </p:cNvSpPr>
          <p:nvPr>
            <p:ph type="title"/>
          </p:nvPr>
        </p:nvSpPr>
        <p:spPr>
          <a:xfrm>
            <a:off x="228600" y="228600"/>
            <a:ext cx="8915400" cy="1143000"/>
          </a:xfrm>
        </p:spPr>
        <p:txBody>
          <a:bodyPr/>
          <a:lstStyle/>
          <a:p>
            <a:pPr eaLnBrk="1" hangingPunct="1"/>
            <a:r>
              <a:rPr lang="en-US" b="1" u="sng" smtClean="0">
                <a:solidFill>
                  <a:srgbClr val="FF0000"/>
                </a:solidFill>
              </a:rPr>
              <a:t>Subtraction of Vectors -graphically</a:t>
            </a:r>
            <a:r>
              <a:rPr lang="en-US" smtClean="0"/>
              <a:t> </a:t>
            </a:r>
          </a:p>
        </p:txBody>
      </p:sp>
      <p:sp>
        <p:nvSpPr>
          <p:cNvPr id="10" name="Slide Number Placeholder 9"/>
          <p:cNvSpPr>
            <a:spLocks noGrp="1"/>
          </p:cNvSpPr>
          <p:nvPr>
            <p:ph type="sldNum" sz="quarter" idx="12"/>
          </p:nvPr>
        </p:nvSpPr>
        <p:spPr/>
        <p:txBody>
          <a:bodyPr/>
          <a:lstStyle/>
          <a:p>
            <a:pPr>
              <a:defRPr/>
            </a:pPr>
            <a:fld id="{8CDB3835-B647-4E77-A266-7726052D0973}" type="slidenum">
              <a:rPr lang="en-US" smtClean="0"/>
              <a:pPr>
                <a:defRPr/>
              </a:pPr>
              <a:t>18</a:t>
            </a:fld>
            <a:endParaRPr lang="en-US"/>
          </a:p>
        </p:txBody>
      </p:sp>
      <p:pic>
        <p:nvPicPr>
          <p:cNvPr id="6148" name="Picture 4" descr="F03_05"/>
          <p:cNvPicPr>
            <a:picLocks noChangeAspect="1" noChangeArrowheads="1"/>
          </p:cNvPicPr>
          <p:nvPr/>
        </p:nvPicPr>
        <p:blipFill>
          <a:blip r:embed="rId3" cstate="print"/>
          <a:srcRect l="23733" t="13605" r="18912" b="21089"/>
          <a:stretch>
            <a:fillRect/>
          </a:stretch>
        </p:blipFill>
        <p:spPr bwMode="auto">
          <a:xfrm>
            <a:off x="228600" y="2801007"/>
            <a:ext cx="3962400" cy="3279227"/>
          </a:xfrm>
          <a:prstGeom prst="rect">
            <a:avLst/>
          </a:prstGeom>
          <a:noFill/>
          <a:ln w="9525">
            <a:noFill/>
            <a:miter lim="800000"/>
            <a:headEnd/>
            <a:tailEnd/>
          </a:ln>
        </p:spPr>
      </p:pic>
      <p:graphicFrame>
        <p:nvGraphicFramePr>
          <p:cNvPr id="6146" name="Object 6"/>
          <p:cNvGraphicFramePr>
            <a:graphicFrameLocks noChangeAspect="1"/>
          </p:cNvGraphicFramePr>
          <p:nvPr/>
        </p:nvGraphicFramePr>
        <p:xfrm>
          <a:off x="1143000" y="1295400"/>
          <a:ext cx="4419600" cy="1101725"/>
        </p:xfrm>
        <a:graphic>
          <a:graphicData uri="http://schemas.openxmlformats.org/presentationml/2006/ole">
            <mc:AlternateContent xmlns:mc="http://schemas.openxmlformats.org/markup-compatibility/2006">
              <mc:Choice xmlns:v="urn:schemas-microsoft-com:vml" Requires="v">
                <p:oleObj spid="_x0000_s6152" name="Equation" r:id="rId4" imgW="1930320" imgH="482400" progId="Equation.3">
                  <p:embed/>
                </p:oleObj>
              </mc:Choice>
              <mc:Fallback>
                <p:oleObj name="Equation" r:id="rId4" imgW="1930320" imgH="482400" progId="Equation.3">
                  <p:embed/>
                  <p:pic>
                    <p:nvPicPr>
                      <p:cNvPr id="0" name="Object 6"/>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43000" y="1295400"/>
                        <a:ext cx="4419600" cy="1101725"/>
                      </a:xfrm>
                      <a:prstGeom prst="rect">
                        <a:avLst/>
                      </a:prstGeom>
                      <a:solidFill>
                        <a:srgbClr val="FFFF00"/>
                      </a:solidFill>
                    </p:spPr>
                  </p:pic>
                </p:oleObj>
              </mc:Fallback>
            </mc:AlternateContent>
          </a:graphicData>
        </a:graphic>
      </p:graphicFrame>
      <p:grpSp>
        <p:nvGrpSpPr>
          <p:cNvPr id="9" name="Group 8"/>
          <p:cNvGrpSpPr/>
          <p:nvPr/>
        </p:nvGrpSpPr>
        <p:grpSpPr>
          <a:xfrm>
            <a:off x="5181600" y="2362200"/>
            <a:ext cx="3810000" cy="4191000"/>
            <a:chOff x="5486400" y="2590800"/>
            <a:chExt cx="2667000" cy="3124200"/>
          </a:xfrm>
        </p:grpSpPr>
        <p:pic>
          <p:nvPicPr>
            <p:cNvPr id="6149" name="Picture 5" descr="F03_06"/>
            <p:cNvPicPr>
              <a:picLocks noChangeAspect="1" noChangeArrowheads="1"/>
            </p:cNvPicPr>
            <p:nvPr/>
          </p:nvPicPr>
          <p:blipFill>
            <a:blip r:embed="rId6" cstate="print"/>
            <a:srcRect l="17062" t="8772" r="16588" b="19298"/>
            <a:stretch>
              <a:fillRect/>
            </a:stretch>
          </p:blipFill>
          <p:spPr bwMode="auto">
            <a:xfrm>
              <a:off x="5486400" y="2590800"/>
              <a:ext cx="2667000" cy="3124200"/>
            </a:xfrm>
            <a:prstGeom prst="rect">
              <a:avLst/>
            </a:prstGeom>
            <a:noFill/>
            <a:ln w="9525">
              <a:noFill/>
              <a:miter lim="800000"/>
              <a:headEnd/>
              <a:tailEnd/>
            </a:ln>
          </p:spPr>
        </p:pic>
        <p:sp>
          <p:nvSpPr>
            <p:cNvPr id="6150" name="Line 10"/>
            <p:cNvSpPr>
              <a:spLocks noChangeShapeType="1"/>
            </p:cNvSpPr>
            <p:nvPr/>
          </p:nvSpPr>
          <p:spPr bwMode="auto">
            <a:xfrm flipV="1">
              <a:off x="5867400" y="3505200"/>
              <a:ext cx="1752600" cy="152400"/>
            </a:xfrm>
            <a:prstGeom prst="line">
              <a:avLst/>
            </a:prstGeom>
            <a:noFill/>
            <a:ln w="38100">
              <a:solidFill>
                <a:srgbClr val="FF0000"/>
              </a:solidFill>
              <a:round/>
              <a:headEnd/>
              <a:tailEnd type="triangle" w="med" len="med"/>
            </a:ln>
          </p:spPr>
          <p:txBody>
            <a:bodyPr wrap="none"/>
            <a:lstStyle/>
            <a:p>
              <a:endParaRPr lang="en-US"/>
            </a:p>
          </p:txBody>
        </p:sp>
      </p:gr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2"/>
          <p:cNvSpPr>
            <a:spLocks noChangeArrowheads="1"/>
          </p:cNvSpPr>
          <p:nvPr/>
        </p:nvSpPr>
        <p:spPr bwMode="auto">
          <a:xfrm>
            <a:off x="76200" y="177800"/>
            <a:ext cx="8915400" cy="558800"/>
          </a:xfrm>
          <a:prstGeom prst="rect">
            <a:avLst/>
          </a:prstGeom>
          <a:solidFill>
            <a:schemeClr val="accent1"/>
          </a:solidFill>
          <a:ln w="50800">
            <a:solidFill>
              <a:schemeClr val="accent2"/>
            </a:solidFill>
            <a:miter lim="800000"/>
            <a:headEnd/>
            <a:tailEnd/>
          </a:ln>
        </p:spPr>
        <p:txBody>
          <a:bodyPr wrap="none" anchor="ctr"/>
          <a:lstStyle/>
          <a:p>
            <a:endParaRPr lang="en-US"/>
          </a:p>
        </p:txBody>
      </p:sp>
      <p:sp>
        <p:nvSpPr>
          <p:cNvPr id="7171" name="Rectangle 3"/>
          <p:cNvSpPr>
            <a:spLocks noChangeArrowheads="1"/>
          </p:cNvSpPr>
          <p:nvPr/>
        </p:nvSpPr>
        <p:spPr bwMode="auto">
          <a:xfrm>
            <a:off x="76200" y="152400"/>
            <a:ext cx="8870950" cy="641350"/>
          </a:xfrm>
          <a:prstGeom prst="rect">
            <a:avLst/>
          </a:prstGeom>
          <a:noFill/>
          <a:ln w="9525">
            <a:noFill/>
            <a:miter lim="800000"/>
            <a:headEnd/>
            <a:tailEnd/>
          </a:ln>
          <a:effectLst/>
        </p:spPr>
        <p:txBody>
          <a:bodyPr wrap="none" lIns="92075" tIns="46038" rIns="92075" bIns="46038">
            <a:spAutoFit/>
          </a:bodyPr>
          <a:lstStyle/>
          <a:p>
            <a:pPr>
              <a:defRPr/>
            </a:pPr>
            <a:r>
              <a:rPr lang="en-US" sz="3600" b="1">
                <a:solidFill>
                  <a:srgbClr val="FF3300"/>
                </a:solidFill>
                <a:effectLst>
                  <a:outerShdw blurRad="38100" dist="38100" dir="2700000" algn="tl">
                    <a:srgbClr val="000000"/>
                  </a:outerShdw>
                </a:effectLst>
                <a:latin typeface="Arial Black" pitchFamily="34" charset="0"/>
              </a:rPr>
              <a:t>Parallelogram</a:t>
            </a:r>
            <a:r>
              <a:rPr lang="en-US" sz="3600" b="1">
                <a:effectLst>
                  <a:outerShdw blurRad="38100" dist="38100" dir="2700000" algn="tl">
                    <a:srgbClr val="FFFFFF"/>
                  </a:outerShdw>
                </a:effectLst>
                <a:latin typeface="Arial Black" pitchFamily="34" charset="0"/>
              </a:rPr>
              <a:t> (</a:t>
            </a:r>
            <a:r>
              <a:rPr lang="en-US" sz="3600" b="1">
                <a:solidFill>
                  <a:srgbClr val="000099"/>
                </a:solidFill>
                <a:effectLst>
                  <a:outerShdw blurRad="38100" dist="38100" dir="2700000" algn="tl">
                    <a:srgbClr val="000000"/>
                  </a:outerShdw>
                </a:effectLst>
                <a:latin typeface="Arial Black" pitchFamily="34" charset="0"/>
              </a:rPr>
              <a:t>Tail</a:t>
            </a:r>
            <a:r>
              <a:rPr lang="en-US" sz="3600" b="1">
                <a:effectLst>
                  <a:outerShdw blurRad="38100" dist="38100" dir="2700000" algn="tl">
                    <a:srgbClr val="FFFFFF"/>
                  </a:outerShdw>
                </a:effectLst>
                <a:latin typeface="Arial Black" pitchFamily="34" charset="0"/>
              </a:rPr>
              <a:t>-</a:t>
            </a:r>
            <a:r>
              <a:rPr lang="en-US" sz="3600" b="1">
                <a:solidFill>
                  <a:srgbClr val="000099"/>
                </a:solidFill>
                <a:effectLst>
                  <a:outerShdw blurRad="38100" dist="38100" dir="2700000" algn="tl">
                    <a:srgbClr val="000000"/>
                  </a:outerShdw>
                </a:effectLst>
                <a:latin typeface="Arial Black" pitchFamily="34" charset="0"/>
              </a:rPr>
              <a:t>to</a:t>
            </a:r>
            <a:r>
              <a:rPr lang="en-US" sz="3600" b="1">
                <a:effectLst>
                  <a:outerShdw blurRad="38100" dist="38100" dir="2700000" algn="tl">
                    <a:srgbClr val="FFFFFF"/>
                  </a:outerShdw>
                </a:effectLst>
                <a:latin typeface="Arial Black" pitchFamily="34" charset="0"/>
              </a:rPr>
              <a:t>-</a:t>
            </a:r>
            <a:r>
              <a:rPr lang="en-US" sz="3600" b="1">
                <a:solidFill>
                  <a:srgbClr val="000099"/>
                </a:solidFill>
                <a:effectLst>
                  <a:outerShdw blurRad="38100" dist="38100" dir="2700000" algn="tl">
                    <a:srgbClr val="000000"/>
                  </a:outerShdw>
                </a:effectLst>
                <a:latin typeface="Arial Black" pitchFamily="34" charset="0"/>
              </a:rPr>
              <a:t>Tail</a:t>
            </a:r>
            <a:r>
              <a:rPr lang="en-US" sz="3600" b="1">
                <a:effectLst>
                  <a:outerShdw blurRad="38100" dist="38100" dir="2700000" algn="tl">
                    <a:srgbClr val="FFFFFF"/>
                  </a:outerShdw>
                </a:effectLst>
                <a:latin typeface="Arial Black" pitchFamily="34" charset="0"/>
              </a:rPr>
              <a:t>) </a:t>
            </a:r>
            <a:r>
              <a:rPr lang="en-US" sz="3600" b="1">
                <a:solidFill>
                  <a:srgbClr val="FF3300"/>
                </a:solidFill>
                <a:effectLst>
                  <a:outerShdw blurRad="38100" dist="38100" dir="2700000" algn="tl">
                    <a:srgbClr val="000000"/>
                  </a:outerShdw>
                </a:effectLst>
                <a:latin typeface="Arial Black" pitchFamily="34" charset="0"/>
              </a:rPr>
              <a:t>Method</a:t>
            </a:r>
          </a:p>
        </p:txBody>
      </p:sp>
      <p:sp>
        <p:nvSpPr>
          <p:cNvPr id="7172" name="Rectangle 4"/>
          <p:cNvSpPr>
            <a:spLocks noChangeArrowheads="1"/>
          </p:cNvSpPr>
          <p:nvPr/>
        </p:nvSpPr>
        <p:spPr bwMode="auto">
          <a:xfrm>
            <a:off x="441325" y="776288"/>
            <a:ext cx="8408988" cy="946150"/>
          </a:xfrm>
          <a:prstGeom prst="rect">
            <a:avLst/>
          </a:prstGeom>
          <a:noFill/>
          <a:ln w="9525">
            <a:noFill/>
            <a:miter lim="800000"/>
            <a:headEnd/>
            <a:tailEnd/>
          </a:ln>
        </p:spPr>
        <p:txBody>
          <a:bodyPr wrap="none" lIns="92075" tIns="46038" rIns="92075" bIns="46038">
            <a:spAutoFit/>
          </a:bodyPr>
          <a:lstStyle/>
          <a:p>
            <a:r>
              <a:rPr lang="en-US" sz="2800" b="1">
                <a:latin typeface="Comic Sans MS" pitchFamily="66" charset="0"/>
              </a:rPr>
              <a:t>1. Draw both vectors with proper length and</a:t>
            </a:r>
          </a:p>
          <a:p>
            <a:r>
              <a:rPr lang="en-US" sz="2800" b="1">
                <a:latin typeface="Comic Sans MS" pitchFamily="66" charset="0"/>
              </a:rPr>
              <a:t>    orientation </a:t>
            </a:r>
            <a:r>
              <a:rPr lang="en-US" sz="2800" b="1">
                <a:solidFill>
                  <a:srgbClr val="0099FF"/>
                </a:solidFill>
                <a:latin typeface="Comic Sans MS" pitchFamily="66" charset="0"/>
              </a:rPr>
              <a:t>originating from the same point</a:t>
            </a:r>
            <a:r>
              <a:rPr lang="en-US" sz="2800" b="1">
                <a:latin typeface="Comic Sans MS" pitchFamily="66" charset="0"/>
              </a:rPr>
              <a:t>.</a:t>
            </a:r>
          </a:p>
        </p:txBody>
      </p:sp>
      <p:sp>
        <p:nvSpPr>
          <p:cNvPr id="60421" name="Line 5"/>
          <p:cNvSpPr>
            <a:spLocks noChangeShapeType="1"/>
          </p:cNvSpPr>
          <p:nvPr/>
        </p:nvSpPr>
        <p:spPr bwMode="auto">
          <a:xfrm>
            <a:off x="2971800" y="4572000"/>
            <a:ext cx="0" cy="2209800"/>
          </a:xfrm>
          <a:prstGeom prst="line">
            <a:avLst/>
          </a:prstGeom>
          <a:noFill/>
          <a:ln w="12700">
            <a:solidFill>
              <a:schemeClr val="tx1"/>
            </a:solidFill>
            <a:round/>
            <a:headEnd type="none" w="sm" len="sm"/>
            <a:tailEnd type="none" w="sm" len="sm"/>
          </a:ln>
        </p:spPr>
        <p:txBody>
          <a:bodyPr/>
          <a:lstStyle/>
          <a:p>
            <a:endParaRPr lang="en-US"/>
          </a:p>
        </p:txBody>
      </p:sp>
      <p:sp>
        <p:nvSpPr>
          <p:cNvPr id="60422" name="Line 6"/>
          <p:cNvSpPr>
            <a:spLocks noChangeShapeType="1"/>
          </p:cNvSpPr>
          <p:nvPr/>
        </p:nvSpPr>
        <p:spPr bwMode="auto">
          <a:xfrm>
            <a:off x="1676400" y="5562600"/>
            <a:ext cx="2438400" cy="0"/>
          </a:xfrm>
          <a:prstGeom prst="line">
            <a:avLst/>
          </a:prstGeom>
          <a:noFill/>
          <a:ln w="12700">
            <a:solidFill>
              <a:schemeClr val="tx1"/>
            </a:solidFill>
            <a:round/>
            <a:headEnd type="none" w="sm" len="sm"/>
            <a:tailEnd type="none" w="sm" len="sm"/>
          </a:ln>
        </p:spPr>
        <p:txBody>
          <a:bodyPr/>
          <a:lstStyle/>
          <a:p>
            <a:endParaRPr lang="en-US"/>
          </a:p>
        </p:txBody>
      </p:sp>
      <p:sp>
        <p:nvSpPr>
          <p:cNvPr id="7175" name="Line 7"/>
          <p:cNvSpPr>
            <a:spLocks noChangeShapeType="1"/>
          </p:cNvSpPr>
          <p:nvPr/>
        </p:nvSpPr>
        <p:spPr bwMode="auto">
          <a:xfrm flipV="1">
            <a:off x="2971800" y="3962400"/>
            <a:ext cx="3505200" cy="1600200"/>
          </a:xfrm>
          <a:prstGeom prst="line">
            <a:avLst/>
          </a:prstGeom>
          <a:noFill/>
          <a:ln w="50800">
            <a:solidFill>
              <a:srgbClr val="66FF33"/>
            </a:solidFill>
            <a:round/>
            <a:headEnd type="none" w="sm" len="sm"/>
            <a:tailEnd type="stealth" w="med" len="lg"/>
          </a:ln>
        </p:spPr>
        <p:txBody>
          <a:bodyPr/>
          <a:lstStyle/>
          <a:p>
            <a:endParaRPr lang="en-US"/>
          </a:p>
        </p:txBody>
      </p:sp>
      <p:sp>
        <p:nvSpPr>
          <p:cNvPr id="7176" name="Line 8"/>
          <p:cNvSpPr>
            <a:spLocks noChangeShapeType="1"/>
          </p:cNvSpPr>
          <p:nvPr/>
        </p:nvSpPr>
        <p:spPr bwMode="auto">
          <a:xfrm>
            <a:off x="2971800" y="5562600"/>
            <a:ext cx="1981200" cy="1066800"/>
          </a:xfrm>
          <a:prstGeom prst="line">
            <a:avLst/>
          </a:prstGeom>
          <a:noFill/>
          <a:ln w="50800">
            <a:solidFill>
              <a:srgbClr val="FF0033"/>
            </a:solidFill>
            <a:round/>
            <a:headEnd type="none" w="sm" len="sm"/>
            <a:tailEnd type="stealth" w="med" len="lg"/>
          </a:ln>
        </p:spPr>
        <p:txBody>
          <a:bodyPr/>
          <a:lstStyle/>
          <a:p>
            <a:endParaRPr lang="en-US"/>
          </a:p>
        </p:txBody>
      </p:sp>
      <p:sp>
        <p:nvSpPr>
          <p:cNvPr id="7177" name="Rectangle 9"/>
          <p:cNvSpPr>
            <a:spLocks noChangeArrowheads="1"/>
          </p:cNvSpPr>
          <p:nvPr/>
        </p:nvSpPr>
        <p:spPr bwMode="auto">
          <a:xfrm>
            <a:off x="442913" y="1766888"/>
            <a:ext cx="7483475" cy="946150"/>
          </a:xfrm>
          <a:prstGeom prst="rect">
            <a:avLst/>
          </a:prstGeom>
          <a:noFill/>
          <a:ln w="9525">
            <a:noFill/>
            <a:miter lim="800000"/>
            <a:headEnd/>
            <a:tailEnd/>
          </a:ln>
        </p:spPr>
        <p:txBody>
          <a:bodyPr wrap="none" lIns="92075" tIns="46038" rIns="92075" bIns="46038">
            <a:spAutoFit/>
          </a:bodyPr>
          <a:lstStyle/>
          <a:p>
            <a:r>
              <a:rPr lang="en-US" sz="2800" b="1">
                <a:latin typeface="Comic Sans MS" pitchFamily="66" charset="0"/>
              </a:rPr>
              <a:t>2. Complete a </a:t>
            </a:r>
            <a:r>
              <a:rPr lang="en-US" sz="2800" b="1">
                <a:solidFill>
                  <a:srgbClr val="FF33FF"/>
                </a:solidFill>
                <a:latin typeface="Comic Sans MS" pitchFamily="66" charset="0"/>
              </a:rPr>
              <a:t>parallelogram</a:t>
            </a:r>
            <a:r>
              <a:rPr lang="en-US" sz="2800" b="1">
                <a:latin typeface="Comic Sans MS" pitchFamily="66" charset="0"/>
              </a:rPr>
              <a:t> using the two</a:t>
            </a:r>
          </a:p>
          <a:p>
            <a:r>
              <a:rPr lang="en-US" sz="2800" b="1">
                <a:latin typeface="Comic Sans MS" pitchFamily="66" charset="0"/>
              </a:rPr>
              <a:t>    vectors as two of the sides.</a:t>
            </a:r>
          </a:p>
        </p:txBody>
      </p:sp>
      <p:sp>
        <p:nvSpPr>
          <p:cNvPr id="7178" name="Line 10"/>
          <p:cNvSpPr>
            <a:spLocks noChangeShapeType="1"/>
          </p:cNvSpPr>
          <p:nvPr/>
        </p:nvSpPr>
        <p:spPr bwMode="auto">
          <a:xfrm>
            <a:off x="6477000" y="3962400"/>
            <a:ext cx="1981200" cy="1066800"/>
          </a:xfrm>
          <a:prstGeom prst="line">
            <a:avLst/>
          </a:prstGeom>
          <a:noFill/>
          <a:ln w="50800">
            <a:solidFill>
              <a:schemeClr val="tx1"/>
            </a:solidFill>
            <a:round/>
            <a:headEnd type="none" w="sm" len="sm"/>
            <a:tailEnd type="none" w="sm" len="sm"/>
          </a:ln>
        </p:spPr>
        <p:txBody>
          <a:bodyPr/>
          <a:lstStyle/>
          <a:p>
            <a:endParaRPr lang="en-US"/>
          </a:p>
        </p:txBody>
      </p:sp>
      <p:sp>
        <p:nvSpPr>
          <p:cNvPr id="7179" name="Line 11"/>
          <p:cNvSpPr>
            <a:spLocks noChangeShapeType="1"/>
          </p:cNvSpPr>
          <p:nvPr/>
        </p:nvSpPr>
        <p:spPr bwMode="auto">
          <a:xfrm flipV="1">
            <a:off x="4953000" y="5029200"/>
            <a:ext cx="3505200" cy="1600200"/>
          </a:xfrm>
          <a:prstGeom prst="line">
            <a:avLst/>
          </a:prstGeom>
          <a:noFill/>
          <a:ln w="50800">
            <a:solidFill>
              <a:schemeClr val="tx1"/>
            </a:solidFill>
            <a:round/>
            <a:headEnd type="none" w="sm" len="sm"/>
            <a:tailEnd type="none" w="sm" len="sm"/>
          </a:ln>
        </p:spPr>
        <p:txBody>
          <a:bodyPr/>
          <a:lstStyle/>
          <a:p>
            <a:endParaRPr lang="en-US"/>
          </a:p>
        </p:txBody>
      </p:sp>
      <p:sp>
        <p:nvSpPr>
          <p:cNvPr id="7180" name="Rectangle 12"/>
          <p:cNvSpPr>
            <a:spLocks noChangeArrowheads="1"/>
          </p:cNvSpPr>
          <p:nvPr/>
        </p:nvSpPr>
        <p:spPr bwMode="auto">
          <a:xfrm>
            <a:off x="468313" y="2681288"/>
            <a:ext cx="8004175" cy="946150"/>
          </a:xfrm>
          <a:prstGeom prst="rect">
            <a:avLst/>
          </a:prstGeom>
          <a:noFill/>
          <a:ln w="9525">
            <a:noFill/>
            <a:miter lim="800000"/>
            <a:headEnd/>
            <a:tailEnd/>
          </a:ln>
        </p:spPr>
        <p:txBody>
          <a:bodyPr wrap="none" lIns="92075" tIns="46038" rIns="92075" bIns="46038">
            <a:spAutoFit/>
          </a:bodyPr>
          <a:lstStyle/>
          <a:p>
            <a:r>
              <a:rPr lang="en-US" sz="2800" b="1" dirty="0">
                <a:latin typeface="Comic Sans MS" pitchFamily="66" charset="0"/>
              </a:rPr>
              <a:t>3. Draw the </a:t>
            </a:r>
            <a:r>
              <a:rPr lang="en-US" sz="2800" b="1" dirty="0">
                <a:solidFill>
                  <a:srgbClr val="006633"/>
                </a:solidFill>
                <a:latin typeface="Comic Sans MS" pitchFamily="66" charset="0"/>
              </a:rPr>
              <a:t>resultant vector</a:t>
            </a:r>
            <a:r>
              <a:rPr lang="en-US" sz="2800" b="1" dirty="0">
                <a:latin typeface="Comic Sans MS" pitchFamily="66" charset="0"/>
              </a:rPr>
              <a:t> as the </a:t>
            </a:r>
            <a:r>
              <a:rPr lang="en-US" sz="2800" b="1" dirty="0">
                <a:solidFill>
                  <a:srgbClr val="FF0033"/>
                </a:solidFill>
                <a:latin typeface="Comic Sans MS" pitchFamily="66" charset="0"/>
              </a:rPr>
              <a:t>diagonal</a:t>
            </a:r>
            <a:endParaRPr lang="en-US" sz="2800" b="1" dirty="0">
              <a:latin typeface="Comic Sans MS" pitchFamily="66" charset="0"/>
            </a:endParaRPr>
          </a:p>
          <a:p>
            <a:r>
              <a:rPr lang="en-US" sz="2800" b="1" dirty="0">
                <a:latin typeface="Comic Sans MS" pitchFamily="66" charset="0"/>
              </a:rPr>
              <a:t>    originating from the tails.</a:t>
            </a:r>
          </a:p>
        </p:txBody>
      </p:sp>
      <p:sp>
        <p:nvSpPr>
          <p:cNvPr id="7181" name="Line 13"/>
          <p:cNvSpPr>
            <a:spLocks noChangeShapeType="1"/>
          </p:cNvSpPr>
          <p:nvPr/>
        </p:nvSpPr>
        <p:spPr bwMode="auto">
          <a:xfrm flipV="1">
            <a:off x="2971800" y="5029200"/>
            <a:ext cx="5410200" cy="533400"/>
          </a:xfrm>
          <a:prstGeom prst="line">
            <a:avLst/>
          </a:prstGeom>
          <a:noFill/>
          <a:ln w="50800">
            <a:solidFill>
              <a:srgbClr val="0066FF"/>
            </a:solidFill>
            <a:round/>
            <a:headEnd type="none" w="sm" len="sm"/>
            <a:tailEnd type="stealth" w="med" len="lg"/>
          </a:ln>
        </p:spPr>
        <p:txBody>
          <a:bodyPr/>
          <a:lstStyle/>
          <a:p>
            <a:endParaRPr lang="en-US"/>
          </a:p>
        </p:txBody>
      </p:sp>
      <p:sp>
        <p:nvSpPr>
          <p:cNvPr id="7182" name="Rectangle 14"/>
          <p:cNvSpPr>
            <a:spLocks noChangeArrowheads="1"/>
          </p:cNvSpPr>
          <p:nvPr/>
        </p:nvSpPr>
        <p:spPr bwMode="auto">
          <a:xfrm>
            <a:off x="517525" y="3595688"/>
            <a:ext cx="7089775" cy="946150"/>
          </a:xfrm>
          <a:prstGeom prst="rect">
            <a:avLst/>
          </a:prstGeom>
          <a:noFill/>
          <a:ln w="9525">
            <a:noFill/>
            <a:miter lim="800000"/>
            <a:headEnd/>
            <a:tailEnd/>
          </a:ln>
        </p:spPr>
        <p:txBody>
          <a:bodyPr wrap="none" lIns="92075" tIns="46038" rIns="92075" bIns="46038">
            <a:spAutoFit/>
          </a:bodyPr>
          <a:lstStyle/>
          <a:p>
            <a:r>
              <a:rPr lang="en-US" sz="2800" b="1">
                <a:latin typeface="Comic Sans MS" pitchFamily="66" charset="0"/>
              </a:rPr>
              <a:t>4. Measure the length and angle of the</a:t>
            </a:r>
          </a:p>
          <a:p>
            <a:r>
              <a:rPr lang="en-US" sz="2800" b="1">
                <a:latin typeface="Comic Sans MS" pitchFamily="66" charset="0"/>
              </a:rPr>
              <a:t>    resultant vector.</a:t>
            </a:r>
          </a:p>
        </p:txBody>
      </p:sp>
      <p:sp>
        <p:nvSpPr>
          <p:cNvPr id="15" name="Slide Number Placeholder 14"/>
          <p:cNvSpPr>
            <a:spLocks noGrp="1"/>
          </p:cNvSpPr>
          <p:nvPr>
            <p:ph type="sldNum" sz="quarter" idx="12"/>
          </p:nvPr>
        </p:nvSpPr>
        <p:spPr/>
        <p:txBody>
          <a:bodyPr/>
          <a:lstStyle/>
          <a:p>
            <a:pPr>
              <a:defRPr/>
            </a:pPr>
            <a:fld id="{81BD00D2-7710-49B2-A127-3A93584B203D}" type="slidenum">
              <a:rPr lang="en-US" smtClean="0"/>
              <a:pPr>
                <a:defRPr/>
              </a:pPr>
              <a:t>19</a:t>
            </a:fld>
            <a:endParaRPr lang="en-US"/>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7172"/>
                                        </p:tgtEl>
                                        <p:attrNameLst>
                                          <p:attrName>style.visibility</p:attrName>
                                        </p:attrNameLst>
                                      </p:cBhvr>
                                      <p:to>
                                        <p:strVal val="visible"/>
                                      </p:to>
                                    </p:set>
                                    <p:anim calcmode="lin" valueType="num">
                                      <p:cBhvr additive="base">
                                        <p:cTn id="7" dur="500" fill="hold"/>
                                        <p:tgtEl>
                                          <p:spTgt spid="7172"/>
                                        </p:tgtEl>
                                        <p:attrNameLst>
                                          <p:attrName>ppt_x</p:attrName>
                                        </p:attrNameLst>
                                      </p:cBhvr>
                                      <p:tavLst>
                                        <p:tav tm="0">
                                          <p:val>
                                            <p:strVal val="0-#ppt_w/2"/>
                                          </p:val>
                                        </p:tav>
                                        <p:tav tm="100000">
                                          <p:val>
                                            <p:strVal val="#ppt_x"/>
                                          </p:val>
                                        </p:tav>
                                      </p:tavLst>
                                    </p:anim>
                                    <p:anim calcmode="lin" valueType="num">
                                      <p:cBhvr additive="base">
                                        <p:cTn id="8" dur="500" fill="hold"/>
                                        <p:tgtEl>
                                          <p:spTgt spid="7172"/>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2" presetClass="entr" presetSubtype="4" fill="hold" grpId="0" nodeType="clickEffect">
                                  <p:stCondLst>
                                    <p:cond delay="0"/>
                                  </p:stCondLst>
                                  <p:childTnLst>
                                    <p:set>
                                      <p:cBhvr>
                                        <p:cTn id="12" dur="1" fill="hold">
                                          <p:stCondLst>
                                            <p:cond delay="0"/>
                                          </p:stCondLst>
                                        </p:cTn>
                                        <p:tgtEl>
                                          <p:spTgt spid="7175"/>
                                        </p:tgtEl>
                                        <p:attrNameLst>
                                          <p:attrName>style.visibility</p:attrName>
                                        </p:attrNameLst>
                                      </p:cBhvr>
                                      <p:to>
                                        <p:strVal val="visible"/>
                                      </p:to>
                                    </p:set>
                                    <p:animEffect transition="in" filter="wipe(down)">
                                      <p:cBhvr>
                                        <p:cTn id="13" dur="500"/>
                                        <p:tgtEl>
                                          <p:spTgt spid="7175"/>
                                        </p:tgtEl>
                                      </p:cBhvr>
                                    </p:animEffect>
                                  </p:childTnLst>
                                </p:cTn>
                              </p:par>
                            </p:childTnLst>
                          </p:cTn>
                        </p:par>
                      </p:childTnLst>
                    </p:cTn>
                  </p:par>
                  <p:par>
                    <p:cTn id="14" fill="hold">
                      <p:stCondLst>
                        <p:cond delay="indefinite"/>
                      </p:stCondLst>
                      <p:childTnLst>
                        <p:par>
                          <p:cTn id="15" fill="hold">
                            <p:stCondLst>
                              <p:cond delay="0"/>
                            </p:stCondLst>
                            <p:childTnLst>
                              <p:par>
                                <p:cTn id="16" presetID="22" presetClass="entr" presetSubtype="1" fill="hold" grpId="0" nodeType="clickEffect">
                                  <p:stCondLst>
                                    <p:cond delay="0"/>
                                  </p:stCondLst>
                                  <p:childTnLst>
                                    <p:set>
                                      <p:cBhvr>
                                        <p:cTn id="17" dur="1" fill="hold">
                                          <p:stCondLst>
                                            <p:cond delay="0"/>
                                          </p:stCondLst>
                                        </p:cTn>
                                        <p:tgtEl>
                                          <p:spTgt spid="7176"/>
                                        </p:tgtEl>
                                        <p:attrNameLst>
                                          <p:attrName>style.visibility</p:attrName>
                                        </p:attrNameLst>
                                      </p:cBhvr>
                                      <p:to>
                                        <p:strVal val="visible"/>
                                      </p:to>
                                    </p:set>
                                    <p:animEffect transition="in" filter="wipe(up)">
                                      <p:cBhvr>
                                        <p:cTn id="18" dur="500"/>
                                        <p:tgtEl>
                                          <p:spTgt spid="7176"/>
                                        </p:tgtEl>
                                      </p:cBhvr>
                                    </p:animEffect>
                                  </p:childTnLst>
                                </p:cTn>
                              </p:par>
                            </p:childTnLst>
                          </p:cTn>
                        </p:par>
                      </p:childTnLst>
                    </p:cTn>
                  </p:par>
                  <p:par>
                    <p:cTn id="19" fill="hold">
                      <p:stCondLst>
                        <p:cond delay="indefinite"/>
                      </p:stCondLst>
                      <p:childTnLst>
                        <p:par>
                          <p:cTn id="20" fill="hold">
                            <p:stCondLst>
                              <p:cond delay="0"/>
                            </p:stCondLst>
                            <p:childTnLst>
                              <p:par>
                                <p:cTn id="21" presetID="2" presetClass="entr" presetSubtype="8" fill="hold" grpId="0" nodeType="clickEffect">
                                  <p:stCondLst>
                                    <p:cond delay="0"/>
                                  </p:stCondLst>
                                  <p:childTnLst>
                                    <p:set>
                                      <p:cBhvr>
                                        <p:cTn id="22" dur="1" fill="hold">
                                          <p:stCondLst>
                                            <p:cond delay="0"/>
                                          </p:stCondLst>
                                        </p:cTn>
                                        <p:tgtEl>
                                          <p:spTgt spid="7177"/>
                                        </p:tgtEl>
                                        <p:attrNameLst>
                                          <p:attrName>style.visibility</p:attrName>
                                        </p:attrNameLst>
                                      </p:cBhvr>
                                      <p:to>
                                        <p:strVal val="visible"/>
                                      </p:to>
                                    </p:set>
                                    <p:anim calcmode="lin" valueType="num">
                                      <p:cBhvr additive="base">
                                        <p:cTn id="23" dur="500" fill="hold"/>
                                        <p:tgtEl>
                                          <p:spTgt spid="7177"/>
                                        </p:tgtEl>
                                        <p:attrNameLst>
                                          <p:attrName>ppt_x</p:attrName>
                                        </p:attrNameLst>
                                      </p:cBhvr>
                                      <p:tavLst>
                                        <p:tav tm="0">
                                          <p:val>
                                            <p:strVal val="0-#ppt_w/2"/>
                                          </p:val>
                                        </p:tav>
                                        <p:tav tm="100000">
                                          <p:val>
                                            <p:strVal val="#ppt_x"/>
                                          </p:val>
                                        </p:tav>
                                      </p:tavLst>
                                    </p:anim>
                                    <p:anim calcmode="lin" valueType="num">
                                      <p:cBhvr additive="base">
                                        <p:cTn id="24" dur="500" fill="hold"/>
                                        <p:tgtEl>
                                          <p:spTgt spid="7177"/>
                                        </p:tgtEl>
                                        <p:attrNameLst>
                                          <p:attrName>ppt_y</p:attrName>
                                        </p:attrNameLst>
                                      </p:cBhvr>
                                      <p:tavLst>
                                        <p:tav tm="0">
                                          <p:val>
                                            <p:strVal val="#ppt_y"/>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2" presetClass="entr" presetSubtype="1" fill="hold" grpId="0" nodeType="clickEffect">
                                  <p:stCondLst>
                                    <p:cond delay="0"/>
                                  </p:stCondLst>
                                  <p:childTnLst>
                                    <p:set>
                                      <p:cBhvr>
                                        <p:cTn id="28" dur="1" fill="hold">
                                          <p:stCondLst>
                                            <p:cond delay="0"/>
                                          </p:stCondLst>
                                        </p:cTn>
                                        <p:tgtEl>
                                          <p:spTgt spid="7178"/>
                                        </p:tgtEl>
                                        <p:attrNameLst>
                                          <p:attrName>style.visibility</p:attrName>
                                        </p:attrNameLst>
                                      </p:cBhvr>
                                      <p:to>
                                        <p:strVal val="visible"/>
                                      </p:to>
                                    </p:set>
                                    <p:animEffect transition="in" filter="wipe(up)">
                                      <p:cBhvr>
                                        <p:cTn id="29" dur="500"/>
                                        <p:tgtEl>
                                          <p:spTgt spid="7178"/>
                                        </p:tgtEl>
                                      </p:cBhvr>
                                    </p:animEffect>
                                  </p:childTnLst>
                                </p:cTn>
                              </p:par>
                            </p:childTnLst>
                          </p:cTn>
                        </p:par>
                      </p:childTnLst>
                    </p:cTn>
                  </p:par>
                  <p:par>
                    <p:cTn id="30" fill="hold">
                      <p:stCondLst>
                        <p:cond delay="indefinite"/>
                      </p:stCondLst>
                      <p:childTnLst>
                        <p:par>
                          <p:cTn id="31" fill="hold">
                            <p:stCondLst>
                              <p:cond delay="0"/>
                            </p:stCondLst>
                            <p:childTnLst>
                              <p:par>
                                <p:cTn id="32" presetID="22" presetClass="entr" presetSubtype="4" fill="hold" grpId="0" nodeType="clickEffect">
                                  <p:stCondLst>
                                    <p:cond delay="0"/>
                                  </p:stCondLst>
                                  <p:childTnLst>
                                    <p:set>
                                      <p:cBhvr>
                                        <p:cTn id="33" dur="1" fill="hold">
                                          <p:stCondLst>
                                            <p:cond delay="0"/>
                                          </p:stCondLst>
                                        </p:cTn>
                                        <p:tgtEl>
                                          <p:spTgt spid="7179"/>
                                        </p:tgtEl>
                                        <p:attrNameLst>
                                          <p:attrName>style.visibility</p:attrName>
                                        </p:attrNameLst>
                                      </p:cBhvr>
                                      <p:to>
                                        <p:strVal val="visible"/>
                                      </p:to>
                                    </p:set>
                                    <p:animEffect transition="in" filter="wipe(down)">
                                      <p:cBhvr>
                                        <p:cTn id="34" dur="500"/>
                                        <p:tgtEl>
                                          <p:spTgt spid="7179"/>
                                        </p:tgtEl>
                                      </p:cBhvr>
                                    </p:animEffect>
                                  </p:childTnLst>
                                </p:cTn>
                              </p:par>
                            </p:childTnLst>
                          </p:cTn>
                        </p:par>
                      </p:childTnLst>
                    </p:cTn>
                  </p:par>
                  <p:par>
                    <p:cTn id="35" fill="hold">
                      <p:stCondLst>
                        <p:cond delay="indefinite"/>
                      </p:stCondLst>
                      <p:childTnLst>
                        <p:par>
                          <p:cTn id="36" fill="hold">
                            <p:stCondLst>
                              <p:cond delay="0"/>
                            </p:stCondLst>
                            <p:childTnLst>
                              <p:par>
                                <p:cTn id="37" presetID="2" presetClass="entr" presetSubtype="8" fill="hold" grpId="0" nodeType="clickEffect">
                                  <p:stCondLst>
                                    <p:cond delay="0"/>
                                  </p:stCondLst>
                                  <p:childTnLst>
                                    <p:set>
                                      <p:cBhvr>
                                        <p:cTn id="38" dur="1" fill="hold">
                                          <p:stCondLst>
                                            <p:cond delay="0"/>
                                          </p:stCondLst>
                                        </p:cTn>
                                        <p:tgtEl>
                                          <p:spTgt spid="7180"/>
                                        </p:tgtEl>
                                        <p:attrNameLst>
                                          <p:attrName>style.visibility</p:attrName>
                                        </p:attrNameLst>
                                      </p:cBhvr>
                                      <p:to>
                                        <p:strVal val="visible"/>
                                      </p:to>
                                    </p:set>
                                    <p:anim calcmode="lin" valueType="num">
                                      <p:cBhvr additive="base">
                                        <p:cTn id="39" dur="500" fill="hold"/>
                                        <p:tgtEl>
                                          <p:spTgt spid="7180"/>
                                        </p:tgtEl>
                                        <p:attrNameLst>
                                          <p:attrName>ppt_x</p:attrName>
                                        </p:attrNameLst>
                                      </p:cBhvr>
                                      <p:tavLst>
                                        <p:tav tm="0">
                                          <p:val>
                                            <p:strVal val="0-#ppt_w/2"/>
                                          </p:val>
                                        </p:tav>
                                        <p:tav tm="100000">
                                          <p:val>
                                            <p:strVal val="#ppt_x"/>
                                          </p:val>
                                        </p:tav>
                                      </p:tavLst>
                                    </p:anim>
                                    <p:anim calcmode="lin" valueType="num">
                                      <p:cBhvr additive="base">
                                        <p:cTn id="40" dur="500" fill="hold"/>
                                        <p:tgtEl>
                                          <p:spTgt spid="7180"/>
                                        </p:tgtEl>
                                        <p:attrNameLst>
                                          <p:attrName>ppt_y</p:attrName>
                                        </p:attrNameLst>
                                      </p:cBhvr>
                                      <p:tavLst>
                                        <p:tav tm="0">
                                          <p:val>
                                            <p:strVal val="#ppt_y"/>
                                          </p:val>
                                        </p:tav>
                                        <p:tav tm="100000">
                                          <p:val>
                                            <p:strVal val="#ppt_y"/>
                                          </p:val>
                                        </p:tav>
                                      </p:tavLst>
                                    </p:anim>
                                  </p:childTnLst>
                                </p:cTn>
                              </p:par>
                            </p:childTnLst>
                          </p:cTn>
                        </p:par>
                      </p:childTnLst>
                    </p:cTn>
                  </p:par>
                  <p:par>
                    <p:cTn id="41" fill="hold">
                      <p:stCondLst>
                        <p:cond delay="indefinite"/>
                      </p:stCondLst>
                      <p:childTnLst>
                        <p:par>
                          <p:cTn id="42" fill="hold">
                            <p:stCondLst>
                              <p:cond delay="0"/>
                            </p:stCondLst>
                            <p:childTnLst>
                              <p:par>
                                <p:cTn id="43" presetID="22" presetClass="entr" presetSubtype="8" fill="hold" grpId="0" nodeType="clickEffect">
                                  <p:stCondLst>
                                    <p:cond delay="0"/>
                                  </p:stCondLst>
                                  <p:childTnLst>
                                    <p:set>
                                      <p:cBhvr>
                                        <p:cTn id="44" dur="1" fill="hold">
                                          <p:stCondLst>
                                            <p:cond delay="0"/>
                                          </p:stCondLst>
                                        </p:cTn>
                                        <p:tgtEl>
                                          <p:spTgt spid="7181"/>
                                        </p:tgtEl>
                                        <p:attrNameLst>
                                          <p:attrName>style.visibility</p:attrName>
                                        </p:attrNameLst>
                                      </p:cBhvr>
                                      <p:to>
                                        <p:strVal val="visible"/>
                                      </p:to>
                                    </p:set>
                                    <p:animEffect transition="in" filter="wipe(left)">
                                      <p:cBhvr>
                                        <p:cTn id="45" dur="500"/>
                                        <p:tgtEl>
                                          <p:spTgt spid="7181"/>
                                        </p:tgtEl>
                                      </p:cBhvr>
                                    </p:animEffect>
                                  </p:childTnLst>
                                </p:cTn>
                              </p:par>
                            </p:childTnLst>
                          </p:cTn>
                        </p:par>
                      </p:childTnLst>
                    </p:cTn>
                  </p:par>
                  <p:par>
                    <p:cTn id="46" fill="hold">
                      <p:stCondLst>
                        <p:cond delay="indefinite"/>
                      </p:stCondLst>
                      <p:childTnLst>
                        <p:par>
                          <p:cTn id="47" fill="hold">
                            <p:stCondLst>
                              <p:cond delay="0"/>
                            </p:stCondLst>
                            <p:childTnLst>
                              <p:par>
                                <p:cTn id="48" presetID="2" presetClass="entr" presetSubtype="8" fill="hold" grpId="0" nodeType="clickEffect">
                                  <p:stCondLst>
                                    <p:cond delay="0"/>
                                  </p:stCondLst>
                                  <p:childTnLst>
                                    <p:set>
                                      <p:cBhvr>
                                        <p:cTn id="49" dur="1" fill="hold">
                                          <p:stCondLst>
                                            <p:cond delay="0"/>
                                          </p:stCondLst>
                                        </p:cTn>
                                        <p:tgtEl>
                                          <p:spTgt spid="7182"/>
                                        </p:tgtEl>
                                        <p:attrNameLst>
                                          <p:attrName>style.visibility</p:attrName>
                                        </p:attrNameLst>
                                      </p:cBhvr>
                                      <p:to>
                                        <p:strVal val="visible"/>
                                      </p:to>
                                    </p:set>
                                    <p:anim calcmode="lin" valueType="num">
                                      <p:cBhvr additive="base">
                                        <p:cTn id="50" dur="500" fill="hold"/>
                                        <p:tgtEl>
                                          <p:spTgt spid="7182"/>
                                        </p:tgtEl>
                                        <p:attrNameLst>
                                          <p:attrName>ppt_x</p:attrName>
                                        </p:attrNameLst>
                                      </p:cBhvr>
                                      <p:tavLst>
                                        <p:tav tm="0">
                                          <p:val>
                                            <p:strVal val="0-#ppt_w/2"/>
                                          </p:val>
                                        </p:tav>
                                        <p:tav tm="100000">
                                          <p:val>
                                            <p:strVal val="#ppt_x"/>
                                          </p:val>
                                        </p:tav>
                                      </p:tavLst>
                                    </p:anim>
                                    <p:anim calcmode="lin" valueType="num">
                                      <p:cBhvr additive="base">
                                        <p:cTn id="51" dur="500" fill="hold"/>
                                        <p:tgtEl>
                                          <p:spTgt spid="7182"/>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72" grpId="0" autoUpdateAnimBg="0"/>
      <p:bldP spid="7175" grpId="0" animBg="1"/>
      <p:bldP spid="7176" grpId="0" animBg="1"/>
      <p:bldP spid="7177" grpId="0" autoUpdateAnimBg="0"/>
      <p:bldP spid="7178" grpId="0" animBg="1"/>
      <p:bldP spid="7179" grpId="0" animBg="1"/>
      <p:bldP spid="7180" grpId="0" autoUpdateAnimBg="0"/>
      <p:bldP spid="7181" grpId="0" animBg="1"/>
      <p:bldP spid="7182" grpId="0" autoUpdateAnimBg="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8CDB3835-B647-4E77-A266-7726052D0973}" type="slidenum">
              <a:rPr lang="en-US" smtClean="0"/>
              <a:pPr>
                <a:defRPr/>
              </a:pPr>
              <a:t>2</a:t>
            </a:fld>
            <a:endParaRPr lang="en-US"/>
          </a:p>
        </p:txBody>
      </p:sp>
      <p:graphicFrame>
        <p:nvGraphicFramePr>
          <p:cNvPr id="4" name="Table 3"/>
          <p:cNvGraphicFramePr>
            <a:graphicFrameLocks noGrp="1"/>
          </p:cNvGraphicFramePr>
          <p:nvPr>
            <p:extLst>
              <p:ext uri="{D42A27DB-BD31-4B8C-83A1-F6EECF244321}">
                <p14:modId xmlns:p14="http://schemas.microsoft.com/office/powerpoint/2010/main" val="2098426484"/>
              </p:ext>
            </p:extLst>
          </p:nvPr>
        </p:nvGraphicFramePr>
        <p:xfrm>
          <a:off x="533400" y="1066800"/>
          <a:ext cx="8153400" cy="4355084"/>
        </p:xfrm>
        <a:graphic>
          <a:graphicData uri="http://schemas.openxmlformats.org/drawingml/2006/table">
            <a:tbl>
              <a:tblPr firstRow="1" firstCol="1" bandRow="1">
                <a:tableStyleId>{5C22544A-7EE6-4342-B048-85BDC9FD1C3A}</a:tableStyleId>
              </a:tblPr>
              <a:tblGrid>
                <a:gridCol w="1232552"/>
                <a:gridCol w="6920848"/>
              </a:tblGrid>
              <a:tr h="1088771">
                <a:tc>
                  <a:txBody>
                    <a:bodyPr/>
                    <a:lstStyle/>
                    <a:p>
                      <a:pPr marL="0" marR="0" algn="ctr">
                        <a:lnSpc>
                          <a:spcPct val="115000"/>
                        </a:lnSpc>
                        <a:spcBef>
                          <a:spcPts val="0"/>
                        </a:spcBef>
                        <a:spcAft>
                          <a:spcPts val="0"/>
                        </a:spcAft>
                      </a:pPr>
                      <a:r>
                        <a:rPr lang="en-US" sz="3200" dirty="0">
                          <a:effectLst/>
                        </a:rPr>
                        <a:t>3.1</a:t>
                      </a:r>
                      <a:endParaRPr lang="en-US" sz="3200" dirty="0">
                        <a:effectLst/>
                        <a:latin typeface="Calibri"/>
                        <a:ea typeface="Times New Roman"/>
                        <a:cs typeface="Calibri"/>
                      </a:endParaRPr>
                    </a:p>
                  </a:txBody>
                  <a:tcPr marL="68580" marR="68580" marT="0" marB="0" anchor="ctr"/>
                </a:tc>
                <a:tc>
                  <a:txBody>
                    <a:bodyPr/>
                    <a:lstStyle/>
                    <a:p>
                      <a:pPr marL="0" marR="0">
                        <a:lnSpc>
                          <a:spcPct val="115000"/>
                        </a:lnSpc>
                        <a:spcBef>
                          <a:spcPts val="0"/>
                        </a:spcBef>
                        <a:spcAft>
                          <a:spcPts val="0"/>
                        </a:spcAft>
                      </a:pPr>
                      <a:r>
                        <a:rPr lang="en-US" sz="3200" dirty="0">
                          <a:effectLst/>
                        </a:rPr>
                        <a:t>Coordinate Systems</a:t>
                      </a:r>
                      <a:endParaRPr lang="en-US" sz="3200" dirty="0">
                        <a:effectLst/>
                        <a:latin typeface="Calibri"/>
                        <a:ea typeface="Times New Roman"/>
                        <a:cs typeface="Calibri"/>
                      </a:endParaRPr>
                    </a:p>
                  </a:txBody>
                  <a:tcPr marL="68580" marR="68580" marT="0" marB="0" anchor="ctr"/>
                </a:tc>
              </a:tr>
              <a:tr h="1088771">
                <a:tc>
                  <a:txBody>
                    <a:bodyPr/>
                    <a:lstStyle/>
                    <a:p>
                      <a:pPr marL="0" marR="0" algn="ctr">
                        <a:lnSpc>
                          <a:spcPct val="115000"/>
                        </a:lnSpc>
                        <a:spcBef>
                          <a:spcPts val="0"/>
                        </a:spcBef>
                        <a:spcAft>
                          <a:spcPts val="0"/>
                        </a:spcAft>
                      </a:pPr>
                      <a:r>
                        <a:rPr lang="en-US" sz="3200">
                          <a:effectLst/>
                        </a:rPr>
                        <a:t>3.2</a:t>
                      </a:r>
                      <a:endParaRPr lang="en-US" sz="3200">
                        <a:effectLst/>
                        <a:latin typeface="Calibri"/>
                        <a:ea typeface="Times New Roman"/>
                        <a:cs typeface="Calibri"/>
                      </a:endParaRPr>
                    </a:p>
                  </a:txBody>
                  <a:tcPr marL="68580" marR="68580" marT="0" marB="0" anchor="ctr"/>
                </a:tc>
                <a:tc>
                  <a:txBody>
                    <a:bodyPr/>
                    <a:lstStyle/>
                    <a:p>
                      <a:pPr marL="0" marR="0">
                        <a:lnSpc>
                          <a:spcPct val="115000"/>
                        </a:lnSpc>
                        <a:spcBef>
                          <a:spcPts val="0"/>
                        </a:spcBef>
                        <a:spcAft>
                          <a:spcPts val="0"/>
                        </a:spcAft>
                      </a:pPr>
                      <a:r>
                        <a:rPr lang="en-US" sz="3200">
                          <a:effectLst/>
                        </a:rPr>
                        <a:t>Vector and Scalar quantities</a:t>
                      </a:r>
                      <a:endParaRPr lang="en-US" sz="3200">
                        <a:effectLst/>
                        <a:latin typeface="Calibri"/>
                        <a:ea typeface="Times New Roman"/>
                        <a:cs typeface="Calibri"/>
                      </a:endParaRPr>
                    </a:p>
                  </a:txBody>
                  <a:tcPr marL="68580" marR="68580" marT="0" marB="0" anchor="ctr"/>
                </a:tc>
              </a:tr>
              <a:tr h="1088771">
                <a:tc>
                  <a:txBody>
                    <a:bodyPr/>
                    <a:lstStyle/>
                    <a:p>
                      <a:pPr marL="0" marR="0" algn="ctr">
                        <a:lnSpc>
                          <a:spcPct val="115000"/>
                        </a:lnSpc>
                        <a:spcBef>
                          <a:spcPts val="0"/>
                        </a:spcBef>
                        <a:spcAft>
                          <a:spcPts val="0"/>
                        </a:spcAft>
                      </a:pPr>
                      <a:r>
                        <a:rPr lang="en-US" sz="3200">
                          <a:effectLst/>
                        </a:rPr>
                        <a:t>3.3</a:t>
                      </a:r>
                      <a:endParaRPr lang="en-US" sz="3200">
                        <a:effectLst/>
                        <a:latin typeface="Calibri"/>
                        <a:ea typeface="Times New Roman"/>
                        <a:cs typeface="Calibri"/>
                      </a:endParaRPr>
                    </a:p>
                  </a:txBody>
                  <a:tcPr marL="68580" marR="68580" marT="0" marB="0" anchor="ctr"/>
                </a:tc>
                <a:tc>
                  <a:txBody>
                    <a:bodyPr/>
                    <a:lstStyle/>
                    <a:p>
                      <a:pPr marL="0" marR="0">
                        <a:lnSpc>
                          <a:spcPct val="115000"/>
                        </a:lnSpc>
                        <a:spcBef>
                          <a:spcPts val="0"/>
                        </a:spcBef>
                        <a:spcAft>
                          <a:spcPts val="0"/>
                        </a:spcAft>
                      </a:pPr>
                      <a:r>
                        <a:rPr lang="en-US" sz="3200">
                          <a:effectLst/>
                        </a:rPr>
                        <a:t>Some Properties of Vectors</a:t>
                      </a:r>
                      <a:endParaRPr lang="en-US" sz="3200">
                        <a:effectLst/>
                        <a:latin typeface="Calibri"/>
                        <a:ea typeface="Times New Roman"/>
                        <a:cs typeface="Calibri"/>
                      </a:endParaRPr>
                    </a:p>
                  </a:txBody>
                  <a:tcPr marL="68580" marR="68580" marT="0" marB="0" anchor="ctr"/>
                </a:tc>
              </a:tr>
              <a:tr h="1088771">
                <a:tc>
                  <a:txBody>
                    <a:bodyPr/>
                    <a:lstStyle/>
                    <a:p>
                      <a:pPr marL="0" marR="0" algn="ctr">
                        <a:lnSpc>
                          <a:spcPct val="115000"/>
                        </a:lnSpc>
                        <a:spcBef>
                          <a:spcPts val="0"/>
                        </a:spcBef>
                        <a:spcAft>
                          <a:spcPts val="0"/>
                        </a:spcAft>
                      </a:pPr>
                      <a:r>
                        <a:rPr lang="en-US" sz="3200">
                          <a:effectLst/>
                        </a:rPr>
                        <a:t>3.4</a:t>
                      </a:r>
                      <a:endParaRPr lang="en-US" sz="3200">
                        <a:effectLst/>
                        <a:latin typeface="Calibri"/>
                        <a:ea typeface="Times New Roman"/>
                        <a:cs typeface="Calibri"/>
                      </a:endParaRPr>
                    </a:p>
                  </a:txBody>
                  <a:tcPr marL="68580" marR="68580" marT="0" marB="0" anchor="ctr"/>
                </a:tc>
                <a:tc>
                  <a:txBody>
                    <a:bodyPr/>
                    <a:lstStyle/>
                    <a:p>
                      <a:pPr marL="0" marR="0">
                        <a:lnSpc>
                          <a:spcPct val="115000"/>
                        </a:lnSpc>
                        <a:spcBef>
                          <a:spcPts val="0"/>
                        </a:spcBef>
                        <a:spcAft>
                          <a:spcPts val="0"/>
                        </a:spcAft>
                      </a:pPr>
                      <a:r>
                        <a:rPr lang="en-US" sz="3200" dirty="0">
                          <a:effectLst/>
                        </a:rPr>
                        <a:t>Components of vectors and Unit vectors</a:t>
                      </a:r>
                      <a:endParaRPr lang="en-US" sz="3200" dirty="0">
                        <a:effectLst/>
                        <a:latin typeface="Calibri"/>
                        <a:ea typeface="Times New Roman"/>
                        <a:cs typeface="Calibri"/>
                      </a:endParaRPr>
                    </a:p>
                  </a:txBody>
                  <a:tcPr marL="68580" marR="68580" marT="0" marB="0" anchor="ctr"/>
                </a:tc>
              </a:tr>
            </a:tbl>
          </a:graphicData>
        </a:graphic>
      </p:graphicFrame>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2"/>
          <p:cNvSpPr>
            <a:spLocks noChangeArrowheads="1"/>
          </p:cNvSpPr>
          <p:nvPr/>
        </p:nvSpPr>
        <p:spPr bwMode="auto">
          <a:xfrm>
            <a:off x="558800" y="711200"/>
            <a:ext cx="8178800" cy="3378200"/>
          </a:xfrm>
          <a:prstGeom prst="rect">
            <a:avLst/>
          </a:prstGeom>
          <a:solidFill>
            <a:srgbClr val="009900"/>
          </a:solidFill>
          <a:ln w="50800">
            <a:solidFill>
              <a:srgbClr val="FFFF00"/>
            </a:solidFill>
            <a:miter lim="800000"/>
            <a:headEnd/>
            <a:tailEnd/>
          </a:ln>
        </p:spPr>
        <p:txBody>
          <a:bodyPr wrap="none" anchor="ctr"/>
          <a:lstStyle/>
          <a:p>
            <a:endParaRPr lang="en-US"/>
          </a:p>
        </p:txBody>
      </p:sp>
      <p:sp>
        <p:nvSpPr>
          <p:cNvPr id="8195" name="Rectangle 3"/>
          <p:cNvSpPr>
            <a:spLocks noChangeArrowheads="1"/>
          </p:cNvSpPr>
          <p:nvPr/>
        </p:nvSpPr>
        <p:spPr bwMode="auto">
          <a:xfrm>
            <a:off x="76200" y="0"/>
            <a:ext cx="8991600" cy="579438"/>
          </a:xfrm>
          <a:prstGeom prst="rect">
            <a:avLst/>
          </a:prstGeom>
          <a:noFill/>
          <a:ln w="9525">
            <a:noFill/>
            <a:miter lim="800000"/>
            <a:headEnd/>
            <a:tailEnd/>
          </a:ln>
          <a:effectLst>
            <a:outerShdw dist="53882" dir="8100000" algn="ctr" rotWithShape="0">
              <a:schemeClr val="bg1">
                <a:alpha val="50000"/>
              </a:schemeClr>
            </a:outerShdw>
          </a:effectLst>
        </p:spPr>
        <p:txBody>
          <a:bodyPr lIns="92075" tIns="46038" rIns="92075" bIns="46038">
            <a:spAutoFit/>
          </a:bodyPr>
          <a:lstStyle/>
          <a:p>
            <a:pPr algn="ctr">
              <a:defRPr/>
            </a:pPr>
            <a:r>
              <a:rPr lang="en-US" sz="3200">
                <a:solidFill>
                  <a:srgbClr val="0000CC"/>
                </a:solidFill>
                <a:latin typeface="Arial Black" pitchFamily="34" charset="0"/>
              </a:rPr>
              <a:t>Resolving a Vector Into Components</a:t>
            </a:r>
          </a:p>
        </p:txBody>
      </p:sp>
      <p:sp>
        <p:nvSpPr>
          <p:cNvPr id="62468" name="Line 4"/>
          <p:cNvSpPr>
            <a:spLocks noChangeShapeType="1"/>
          </p:cNvSpPr>
          <p:nvPr/>
        </p:nvSpPr>
        <p:spPr bwMode="auto">
          <a:xfrm>
            <a:off x="5562600" y="685800"/>
            <a:ext cx="0" cy="2057400"/>
          </a:xfrm>
          <a:prstGeom prst="line">
            <a:avLst/>
          </a:prstGeom>
          <a:noFill/>
          <a:ln w="12700">
            <a:solidFill>
              <a:schemeClr val="tx1"/>
            </a:solidFill>
            <a:round/>
            <a:headEnd type="none" w="sm" len="sm"/>
            <a:tailEnd type="none" w="sm" len="sm"/>
          </a:ln>
        </p:spPr>
        <p:txBody>
          <a:bodyPr/>
          <a:lstStyle/>
          <a:p>
            <a:endParaRPr lang="en-US"/>
          </a:p>
        </p:txBody>
      </p:sp>
      <p:sp>
        <p:nvSpPr>
          <p:cNvPr id="62469" name="Line 5"/>
          <p:cNvSpPr>
            <a:spLocks noChangeShapeType="1"/>
          </p:cNvSpPr>
          <p:nvPr/>
        </p:nvSpPr>
        <p:spPr bwMode="auto">
          <a:xfrm>
            <a:off x="5257800" y="2514600"/>
            <a:ext cx="2438400" cy="0"/>
          </a:xfrm>
          <a:prstGeom prst="line">
            <a:avLst/>
          </a:prstGeom>
          <a:noFill/>
          <a:ln w="12700">
            <a:solidFill>
              <a:schemeClr val="tx1"/>
            </a:solidFill>
            <a:round/>
            <a:headEnd type="none" w="sm" len="sm"/>
            <a:tailEnd type="none" w="sm" len="sm"/>
          </a:ln>
        </p:spPr>
        <p:txBody>
          <a:bodyPr/>
          <a:lstStyle/>
          <a:p>
            <a:endParaRPr lang="en-US"/>
          </a:p>
        </p:txBody>
      </p:sp>
      <p:sp>
        <p:nvSpPr>
          <p:cNvPr id="62470" name="Line 6"/>
          <p:cNvSpPr>
            <a:spLocks noChangeShapeType="1"/>
          </p:cNvSpPr>
          <p:nvPr/>
        </p:nvSpPr>
        <p:spPr bwMode="auto">
          <a:xfrm flipV="1">
            <a:off x="5562600" y="1295400"/>
            <a:ext cx="1219200" cy="1219200"/>
          </a:xfrm>
          <a:prstGeom prst="line">
            <a:avLst/>
          </a:prstGeom>
          <a:noFill/>
          <a:ln w="50800">
            <a:solidFill>
              <a:srgbClr val="66FF33"/>
            </a:solidFill>
            <a:round/>
            <a:headEnd type="none" w="sm" len="sm"/>
            <a:tailEnd type="stealth" w="med" len="lg"/>
          </a:ln>
        </p:spPr>
        <p:txBody>
          <a:bodyPr/>
          <a:lstStyle/>
          <a:p>
            <a:endParaRPr lang="en-US"/>
          </a:p>
        </p:txBody>
      </p:sp>
      <p:sp>
        <p:nvSpPr>
          <p:cNvPr id="62471" name="Rectangle 7"/>
          <p:cNvSpPr>
            <a:spLocks noChangeArrowheads="1"/>
          </p:cNvSpPr>
          <p:nvPr/>
        </p:nvSpPr>
        <p:spPr bwMode="auto">
          <a:xfrm>
            <a:off x="7375525" y="2498725"/>
            <a:ext cx="508000" cy="457200"/>
          </a:xfrm>
          <a:prstGeom prst="rect">
            <a:avLst/>
          </a:prstGeom>
          <a:noFill/>
          <a:ln w="9525">
            <a:noFill/>
            <a:miter lim="800000"/>
            <a:headEnd/>
            <a:tailEnd/>
          </a:ln>
        </p:spPr>
        <p:txBody>
          <a:bodyPr wrap="none" lIns="92075" tIns="46038" rIns="92075" bIns="46038">
            <a:spAutoFit/>
          </a:bodyPr>
          <a:lstStyle/>
          <a:p>
            <a:r>
              <a:rPr lang="en-US"/>
              <a:t>+x</a:t>
            </a:r>
          </a:p>
        </p:txBody>
      </p:sp>
      <p:sp>
        <p:nvSpPr>
          <p:cNvPr id="62472" name="Rectangle 8"/>
          <p:cNvSpPr>
            <a:spLocks noChangeArrowheads="1"/>
          </p:cNvSpPr>
          <p:nvPr/>
        </p:nvSpPr>
        <p:spPr bwMode="auto">
          <a:xfrm>
            <a:off x="5165725" y="669925"/>
            <a:ext cx="508000" cy="457200"/>
          </a:xfrm>
          <a:prstGeom prst="rect">
            <a:avLst/>
          </a:prstGeom>
          <a:noFill/>
          <a:ln w="9525">
            <a:noFill/>
            <a:miter lim="800000"/>
            <a:headEnd/>
            <a:tailEnd/>
          </a:ln>
        </p:spPr>
        <p:txBody>
          <a:bodyPr wrap="none" lIns="92075" tIns="46038" rIns="92075" bIns="46038">
            <a:spAutoFit/>
          </a:bodyPr>
          <a:lstStyle/>
          <a:p>
            <a:r>
              <a:rPr lang="en-US"/>
              <a:t>+y</a:t>
            </a:r>
          </a:p>
        </p:txBody>
      </p:sp>
      <p:sp>
        <p:nvSpPr>
          <p:cNvPr id="62473" name="Rectangle 9"/>
          <p:cNvSpPr>
            <a:spLocks noChangeArrowheads="1"/>
          </p:cNvSpPr>
          <p:nvPr/>
        </p:nvSpPr>
        <p:spPr bwMode="auto">
          <a:xfrm>
            <a:off x="5927725" y="1341438"/>
            <a:ext cx="477838" cy="579437"/>
          </a:xfrm>
          <a:prstGeom prst="rect">
            <a:avLst/>
          </a:prstGeom>
          <a:noFill/>
          <a:ln w="9525">
            <a:noFill/>
            <a:miter lim="800000"/>
            <a:headEnd/>
            <a:tailEnd/>
          </a:ln>
        </p:spPr>
        <p:txBody>
          <a:bodyPr wrap="none" lIns="92075" tIns="46038" rIns="92075" bIns="46038">
            <a:spAutoFit/>
          </a:bodyPr>
          <a:lstStyle/>
          <a:p>
            <a:r>
              <a:rPr lang="en-US" sz="3200" b="1"/>
              <a:t>A</a:t>
            </a:r>
          </a:p>
        </p:txBody>
      </p:sp>
      <p:sp>
        <p:nvSpPr>
          <p:cNvPr id="62474" name="Rectangle 10"/>
          <p:cNvSpPr>
            <a:spLocks noChangeArrowheads="1"/>
          </p:cNvSpPr>
          <p:nvPr/>
        </p:nvSpPr>
        <p:spPr bwMode="auto">
          <a:xfrm>
            <a:off x="5927725" y="2408238"/>
            <a:ext cx="611188" cy="579437"/>
          </a:xfrm>
          <a:prstGeom prst="rect">
            <a:avLst/>
          </a:prstGeom>
          <a:noFill/>
          <a:ln w="9525">
            <a:noFill/>
            <a:miter lim="800000"/>
            <a:headEnd/>
            <a:tailEnd/>
          </a:ln>
        </p:spPr>
        <p:txBody>
          <a:bodyPr wrap="none" lIns="92075" tIns="46038" rIns="92075" bIns="46038">
            <a:spAutoFit/>
          </a:bodyPr>
          <a:lstStyle/>
          <a:p>
            <a:r>
              <a:rPr lang="en-US" sz="3200" b="1"/>
              <a:t>A</a:t>
            </a:r>
            <a:r>
              <a:rPr lang="en-US" sz="3200" b="1" baseline="-25000"/>
              <a:t>x</a:t>
            </a:r>
          </a:p>
        </p:txBody>
      </p:sp>
      <p:sp>
        <p:nvSpPr>
          <p:cNvPr id="62475" name="Rectangle 11"/>
          <p:cNvSpPr>
            <a:spLocks noChangeArrowheads="1"/>
          </p:cNvSpPr>
          <p:nvPr/>
        </p:nvSpPr>
        <p:spPr bwMode="auto">
          <a:xfrm>
            <a:off x="5013325" y="1493838"/>
            <a:ext cx="611188" cy="579437"/>
          </a:xfrm>
          <a:prstGeom prst="rect">
            <a:avLst/>
          </a:prstGeom>
          <a:noFill/>
          <a:ln w="9525">
            <a:noFill/>
            <a:miter lim="800000"/>
            <a:headEnd/>
            <a:tailEnd/>
          </a:ln>
        </p:spPr>
        <p:txBody>
          <a:bodyPr wrap="none" lIns="92075" tIns="46038" rIns="92075" bIns="46038">
            <a:spAutoFit/>
          </a:bodyPr>
          <a:lstStyle/>
          <a:p>
            <a:r>
              <a:rPr lang="en-US" sz="3200" b="1"/>
              <a:t>A</a:t>
            </a:r>
            <a:r>
              <a:rPr lang="en-US" sz="3200" b="1" baseline="-25000"/>
              <a:t>y</a:t>
            </a:r>
          </a:p>
        </p:txBody>
      </p:sp>
      <p:sp>
        <p:nvSpPr>
          <p:cNvPr id="62476" name="Rectangle 12"/>
          <p:cNvSpPr>
            <a:spLocks noChangeArrowheads="1"/>
          </p:cNvSpPr>
          <p:nvPr/>
        </p:nvSpPr>
        <p:spPr bwMode="auto">
          <a:xfrm>
            <a:off x="6026150" y="2978150"/>
            <a:ext cx="2425700" cy="5207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62477" name="Rectangle 13"/>
          <p:cNvSpPr>
            <a:spLocks noChangeArrowheads="1"/>
          </p:cNvSpPr>
          <p:nvPr/>
        </p:nvSpPr>
        <p:spPr bwMode="auto">
          <a:xfrm>
            <a:off x="5927725" y="2041525"/>
            <a:ext cx="342900" cy="457200"/>
          </a:xfrm>
          <a:prstGeom prst="rect">
            <a:avLst/>
          </a:prstGeom>
          <a:noFill/>
          <a:ln w="9525">
            <a:noFill/>
            <a:miter lim="800000"/>
            <a:headEnd/>
            <a:tailEnd/>
          </a:ln>
        </p:spPr>
        <p:txBody>
          <a:bodyPr wrap="none" lIns="92075" tIns="46038" rIns="92075" bIns="46038">
            <a:spAutoFit/>
          </a:bodyPr>
          <a:lstStyle/>
          <a:p>
            <a:r>
              <a:rPr lang="en-US">
                <a:latin typeface="Symbol" pitchFamily="18" charset="2"/>
              </a:rPr>
              <a:t>q</a:t>
            </a:r>
          </a:p>
        </p:txBody>
      </p:sp>
      <p:sp>
        <p:nvSpPr>
          <p:cNvPr id="62478" name="Rectangle 14"/>
          <p:cNvSpPr>
            <a:spLocks noChangeArrowheads="1"/>
          </p:cNvSpPr>
          <p:nvPr/>
        </p:nvSpPr>
        <p:spPr bwMode="auto">
          <a:xfrm>
            <a:off x="2368550" y="1758950"/>
            <a:ext cx="2349500" cy="5969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8207" name="Rectangle 15"/>
          <p:cNvSpPr>
            <a:spLocks noChangeArrowheads="1"/>
          </p:cNvSpPr>
          <p:nvPr/>
        </p:nvSpPr>
        <p:spPr bwMode="auto">
          <a:xfrm>
            <a:off x="593725" y="808038"/>
            <a:ext cx="4149725" cy="1554162"/>
          </a:xfrm>
          <a:prstGeom prst="rect">
            <a:avLst/>
          </a:prstGeom>
          <a:noFill/>
          <a:ln w="9525">
            <a:noFill/>
            <a:miter lim="800000"/>
            <a:headEnd/>
            <a:tailEnd/>
          </a:ln>
        </p:spPr>
        <p:txBody>
          <a:bodyPr wrap="none" lIns="92075" tIns="46038" rIns="92075" bIns="46038">
            <a:spAutoFit/>
          </a:bodyPr>
          <a:lstStyle/>
          <a:p>
            <a:r>
              <a:rPr lang="en-US" sz="3200" b="1"/>
              <a:t>The </a:t>
            </a:r>
            <a:r>
              <a:rPr lang="en-US" sz="3200" b="1">
                <a:solidFill>
                  <a:schemeClr val="bg1"/>
                </a:solidFill>
              </a:rPr>
              <a:t>horizontal</a:t>
            </a:r>
            <a:r>
              <a:rPr lang="en-US" sz="3200" b="1"/>
              <a:t>, or </a:t>
            </a:r>
          </a:p>
          <a:p>
            <a:r>
              <a:rPr lang="en-US" sz="3200" b="1">
                <a:solidFill>
                  <a:srgbClr val="00FFFF"/>
                </a:solidFill>
              </a:rPr>
              <a:t>x-component</a:t>
            </a:r>
            <a:r>
              <a:rPr lang="en-US" sz="3200" b="1"/>
              <a:t>, of </a:t>
            </a:r>
            <a:r>
              <a:rPr lang="en-US" sz="3200" b="1">
                <a:solidFill>
                  <a:srgbClr val="99FF33"/>
                </a:solidFill>
              </a:rPr>
              <a:t>A</a:t>
            </a:r>
            <a:r>
              <a:rPr lang="en-US" sz="3200" b="1"/>
              <a:t> is </a:t>
            </a:r>
          </a:p>
          <a:p>
            <a:r>
              <a:rPr lang="en-US" sz="3200" b="1"/>
              <a:t>found by  </a:t>
            </a:r>
            <a:r>
              <a:rPr lang="en-US" sz="3200" b="1">
                <a:solidFill>
                  <a:srgbClr val="0000CC"/>
                </a:solidFill>
              </a:rPr>
              <a:t>A</a:t>
            </a:r>
            <a:r>
              <a:rPr lang="en-US" sz="3200" b="1" baseline="-25000">
                <a:solidFill>
                  <a:srgbClr val="0000CC"/>
                </a:solidFill>
              </a:rPr>
              <a:t>x</a:t>
            </a:r>
            <a:r>
              <a:rPr lang="en-US" sz="3200" b="1">
                <a:solidFill>
                  <a:srgbClr val="0000CC"/>
                </a:solidFill>
              </a:rPr>
              <a:t> = A cos </a:t>
            </a:r>
            <a:r>
              <a:rPr lang="en-US" sz="3200" b="1">
                <a:solidFill>
                  <a:srgbClr val="0000CC"/>
                </a:solidFill>
                <a:latin typeface="Symbol" pitchFamily="18" charset="2"/>
              </a:rPr>
              <a:t>q</a:t>
            </a:r>
            <a:r>
              <a:rPr lang="en-US" sz="3200" b="1">
                <a:latin typeface="Symbol" pitchFamily="18" charset="2"/>
              </a:rPr>
              <a:t>.</a:t>
            </a:r>
          </a:p>
        </p:txBody>
      </p:sp>
      <p:sp>
        <p:nvSpPr>
          <p:cNvPr id="8208" name="Line 16"/>
          <p:cNvSpPr>
            <a:spLocks noChangeShapeType="1"/>
          </p:cNvSpPr>
          <p:nvPr/>
        </p:nvSpPr>
        <p:spPr bwMode="auto">
          <a:xfrm>
            <a:off x="3505200" y="1371600"/>
            <a:ext cx="457200" cy="0"/>
          </a:xfrm>
          <a:prstGeom prst="line">
            <a:avLst/>
          </a:prstGeom>
          <a:noFill/>
          <a:ln w="12700">
            <a:solidFill>
              <a:srgbClr val="66FF33"/>
            </a:solidFill>
            <a:round/>
            <a:headEnd type="none" w="sm" len="sm"/>
            <a:tailEnd type="stealth" w="med" len="lg"/>
          </a:ln>
        </p:spPr>
        <p:txBody>
          <a:bodyPr/>
          <a:lstStyle/>
          <a:p>
            <a:endParaRPr lang="en-US"/>
          </a:p>
        </p:txBody>
      </p:sp>
      <p:sp>
        <p:nvSpPr>
          <p:cNvPr id="8209" name="Line 17"/>
          <p:cNvSpPr>
            <a:spLocks noChangeShapeType="1"/>
          </p:cNvSpPr>
          <p:nvPr/>
        </p:nvSpPr>
        <p:spPr bwMode="auto">
          <a:xfrm>
            <a:off x="6781800" y="1295400"/>
            <a:ext cx="0" cy="1219200"/>
          </a:xfrm>
          <a:prstGeom prst="line">
            <a:avLst/>
          </a:prstGeom>
          <a:noFill/>
          <a:ln w="12700">
            <a:solidFill>
              <a:schemeClr val="tx1"/>
            </a:solidFill>
            <a:prstDash val="dash"/>
            <a:round/>
            <a:headEnd type="none" w="sm" len="sm"/>
            <a:tailEnd type="none" w="sm" len="sm"/>
          </a:ln>
        </p:spPr>
        <p:txBody>
          <a:bodyPr/>
          <a:lstStyle/>
          <a:p>
            <a:endParaRPr lang="en-US"/>
          </a:p>
        </p:txBody>
      </p:sp>
      <p:sp>
        <p:nvSpPr>
          <p:cNvPr id="8210" name="Line 18"/>
          <p:cNvSpPr>
            <a:spLocks noChangeShapeType="1"/>
          </p:cNvSpPr>
          <p:nvPr/>
        </p:nvSpPr>
        <p:spPr bwMode="auto">
          <a:xfrm>
            <a:off x="5562600" y="2514600"/>
            <a:ext cx="1219200" cy="0"/>
          </a:xfrm>
          <a:prstGeom prst="line">
            <a:avLst/>
          </a:prstGeom>
          <a:noFill/>
          <a:ln w="50800">
            <a:solidFill>
              <a:srgbClr val="00FFFF"/>
            </a:solidFill>
            <a:round/>
            <a:headEnd type="none" w="sm" len="sm"/>
            <a:tailEnd type="stealth" w="med" len="lg"/>
          </a:ln>
        </p:spPr>
        <p:txBody>
          <a:bodyPr/>
          <a:lstStyle/>
          <a:p>
            <a:endParaRPr lang="en-US"/>
          </a:p>
        </p:txBody>
      </p:sp>
      <p:sp>
        <p:nvSpPr>
          <p:cNvPr id="8211" name="Rectangle 19"/>
          <p:cNvSpPr>
            <a:spLocks noChangeArrowheads="1"/>
          </p:cNvSpPr>
          <p:nvPr/>
        </p:nvSpPr>
        <p:spPr bwMode="auto">
          <a:xfrm>
            <a:off x="685800" y="2484438"/>
            <a:ext cx="7773988" cy="1066800"/>
          </a:xfrm>
          <a:prstGeom prst="rect">
            <a:avLst/>
          </a:prstGeom>
          <a:noFill/>
          <a:ln w="9525">
            <a:noFill/>
            <a:miter lim="800000"/>
            <a:headEnd/>
            <a:tailEnd/>
          </a:ln>
        </p:spPr>
        <p:txBody>
          <a:bodyPr wrap="none" lIns="92075" tIns="46038" rIns="92075" bIns="46038">
            <a:spAutoFit/>
          </a:bodyPr>
          <a:lstStyle/>
          <a:p>
            <a:r>
              <a:rPr lang="en-US" sz="3200" b="1" dirty="0"/>
              <a:t>The </a:t>
            </a:r>
            <a:r>
              <a:rPr lang="en-US" sz="3200" b="1" dirty="0">
                <a:solidFill>
                  <a:schemeClr val="bg1"/>
                </a:solidFill>
              </a:rPr>
              <a:t>vertical</a:t>
            </a:r>
            <a:r>
              <a:rPr lang="en-US" sz="3200" b="1" dirty="0"/>
              <a:t>, or</a:t>
            </a:r>
          </a:p>
          <a:p>
            <a:r>
              <a:rPr lang="en-US" sz="3200" b="1" dirty="0">
                <a:solidFill>
                  <a:srgbClr val="FF9900"/>
                </a:solidFill>
              </a:rPr>
              <a:t>y-component</a:t>
            </a:r>
            <a:r>
              <a:rPr lang="en-US" sz="3200" b="1" dirty="0"/>
              <a:t>, of </a:t>
            </a:r>
            <a:r>
              <a:rPr lang="en-US" sz="3200" b="1" dirty="0">
                <a:solidFill>
                  <a:srgbClr val="99FF33"/>
                </a:solidFill>
              </a:rPr>
              <a:t>A</a:t>
            </a:r>
            <a:r>
              <a:rPr lang="en-US" sz="3200" b="1" dirty="0"/>
              <a:t> is found by  </a:t>
            </a:r>
            <a:r>
              <a:rPr lang="en-US" sz="3200" b="1" dirty="0">
                <a:solidFill>
                  <a:srgbClr val="0000CC"/>
                </a:solidFill>
              </a:rPr>
              <a:t>A</a:t>
            </a:r>
            <a:r>
              <a:rPr lang="en-US" sz="3200" b="1" baseline="-25000" dirty="0">
                <a:solidFill>
                  <a:srgbClr val="0000CC"/>
                </a:solidFill>
              </a:rPr>
              <a:t>y</a:t>
            </a:r>
            <a:r>
              <a:rPr lang="en-US" sz="3200" b="1" dirty="0">
                <a:solidFill>
                  <a:srgbClr val="0000CC"/>
                </a:solidFill>
              </a:rPr>
              <a:t> = A sin </a:t>
            </a:r>
            <a:r>
              <a:rPr lang="en-US" sz="3200" b="1" dirty="0">
                <a:solidFill>
                  <a:srgbClr val="0000CC"/>
                </a:solidFill>
                <a:latin typeface="Symbol" pitchFamily="18" charset="2"/>
              </a:rPr>
              <a:t>q</a:t>
            </a:r>
            <a:r>
              <a:rPr lang="en-US" sz="3200" b="1" dirty="0">
                <a:latin typeface="Symbol" pitchFamily="18" charset="2"/>
              </a:rPr>
              <a:t>.</a:t>
            </a:r>
          </a:p>
        </p:txBody>
      </p:sp>
      <p:sp>
        <p:nvSpPr>
          <p:cNvPr id="8212" name="Line 20"/>
          <p:cNvSpPr>
            <a:spLocks noChangeShapeType="1"/>
          </p:cNvSpPr>
          <p:nvPr/>
        </p:nvSpPr>
        <p:spPr bwMode="auto">
          <a:xfrm>
            <a:off x="3581400" y="3048000"/>
            <a:ext cx="457200" cy="0"/>
          </a:xfrm>
          <a:prstGeom prst="line">
            <a:avLst/>
          </a:prstGeom>
          <a:noFill/>
          <a:ln w="12700">
            <a:solidFill>
              <a:srgbClr val="66FF33"/>
            </a:solidFill>
            <a:round/>
            <a:headEnd type="none" w="sm" len="sm"/>
            <a:tailEnd type="stealth" w="med" len="lg"/>
          </a:ln>
        </p:spPr>
        <p:txBody>
          <a:bodyPr/>
          <a:lstStyle/>
          <a:p>
            <a:endParaRPr lang="en-US"/>
          </a:p>
        </p:txBody>
      </p:sp>
      <p:sp>
        <p:nvSpPr>
          <p:cNvPr id="8213" name="Line 21"/>
          <p:cNvSpPr>
            <a:spLocks noChangeShapeType="1"/>
          </p:cNvSpPr>
          <p:nvPr/>
        </p:nvSpPr>
        <p:spPr bwMode="auto">
          <a:xfrm>
            <a:off x="5562600" y="1295400"/>
            <a:ext cx="1219200" cy="0"/>
          </a:xfrm>
          <a:prstGeom prst="line">
            <a:avLst/>
          </a:prstGeom>
          <a:noFill/>
          <a:ln w="12700">
            <a:solidFill>
              <a:schemeClr val="tx1"/>
            </a:solidFill>
            <a:prstDash val="dash"/>
            <a:round/>
            <a:headEnd type="none" w="sm" len="sm"/>
            <a:tailEnd type="none" w="sm" len="sm"/>
          </a:ln>
        </p:spPr>
        <p:txBody>
          <a:bodyPr/>
          <a:lstStyle/>
          <a:p>
            <a:endParaRPr lang="en-US"/>
          </a:p>
        </p:txBody>
      </p:sp>
      <p:sp>
        <p:nvSpPr>
          <p:cNvPr id="8214" name="Line 22"/>
          <p:cNvSpPr>
            <a:spLocks noChangeShapeType="1"/>
          </p:cNvSpPr>
          <p:nvPr/>
        </p:nvSpPr>
        <p:spPr bwMode="auto">
          <a:xfrm flipV="1">
            <a:off x="5562600" y="1295400"/>
            <a:ext cx="0" cy="1219200"/>
          </a:xfrm>
          <a:prstGeom prst="line">
            <a:avLst/>
          </a:prstGeom>
          <a:noFill/>
          <a:ln w="50800">
            <a:solidFill>
              <a:srgbClr val="FF9900"/>
            </a:solidFill>
            <a:round/>
            <a:headEnd type="none" w="sm" len="sm"/>
            <a:tailEnd type="stealth" w="med" len="lg"/>
          </a:ln>
        </p:spPr>
        <p:txBody>
          <a:bodyPr/>
          <a:lstStyle/>
          <a:p>
            <a:endParaRPr lang="en-US"/>
          </a:p>
        </p:txBody>
      </p:sp>
      <p:sp>
        <p:nvSpPr>
          <p:cNvPr id="62487" name="Rectangle 23"/>
          <p:cNvSpPr>
            <a:spLocks noChangeArrowheads="1"/>
          </p:cNvSpPr>
          <p:nvPr/>
        </p:nvSpPr>
        <p:spPr bwMode="auto">
          <a:xfrm>
            <a:off x="6026150" y="3587750"/>
            <a:ext cx="2578100" cy="5207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8216" name="Rectangle 24"/>
          <p:cNvSpPr>
            <a:spLocks noChangeArrowheads="1"/>
          </p:cNvSpPr>
          <p:nvPr/>
        </p:nvSpPr>
        <p:spPr bwMode="auto">
          <a:xfrm>
            <a:off x="669925" y="3551238"/>
            <a:ext cx="8020050" cy="579437"/>
          </a:xfrm>
          <a:prstGeom prst="rect">
            <a:avLst/>
          </a:prstGeom>
          <a:noFill/>
          <a:ln w="9525">
            <a:noFill/>
            <a:miter lim="800000"/>
            <a:headEnd/>
            <a:tailEnd/>
          </a:ln>
        </p:spPr>
        <p:txBody>
          <a:bodyPr wrap="none" lIns="92075" tIns="46038" rIns="92075" bIns="46038">
            <a:spAutoFit/>
          </a:bodyPr>
          <a:lstStyle/>
          <a:p>
            <a:r>
              <a:rPr lang="en-US" sz="3200" b="1"/>
              <a:t>By the </a:t>
            </a:r>
            <a:r>
              <a:rPr lang="en-US" sz="3200" b="1">
                <a:solidFill>
                  <a:srgbClr val="FF0066"/>
                </a:solidFill>
              </a:rPr>
              <a:t>Pythagorean Theorem</a:t>
            </a:r>
            <a:r>
              <a:rPr lang="en-US" sz="3200" b="1"/>
              <a:t>, </a:t>
            </a:r>
            <a:r>
              <a:rPr lang="en-US" sz="3200" b="1">
                <a:solidFill>
                  <a:schemeClr val="bg1"/>
                </a:solidFill>
              </a:rPr>
              <a:t>A</a:t>
            </a:r>
            <a:r>
              <a:rPr lang="en-US" sz="3200" b="1" baseline="-25000">
                <a:solidFill>
                  <a:schemeClr val="bg1"/>
                </a:solidFill>
              </a:rPr>
              <a:t>x</a:t>
            </a:r>
            <a:r>
              <a:rPr lang="en-US" sz="3200" b="1" baseline="30000">
                <a:solidFill>
                  <a:schemeClr val="bg1"/>
                </a:solidFill>
              </a:rPr>
              <a:t>2</a:t>
            </a:r>
            <a:r>
              <a:rPr lang="en-US" sz="3200" b="1">
                <a:solidFill>
                  <a:schemeClr val="bg1"/>
                </a:solidFill>
              </a:rPr>
              <a:t> + A</a:t>
            </a:r>
            <a:r>
              <a:rPr lang="en-US" sz="3200" b="1" baseline="-25000">
                <a:solidFill>
                  <a:schemeClr val="bg1"/>
                </a:solidFill>
              </a:rPr>
              <a:t>y</a:t>
            </a:r>
            <a:r>
              <a:rPr lang="en-US" sz="3200" b="1" baseline="30000">
                <a:solidFill>
                  <a:schemeClr val="bg1"/>
                </a:solidFill>
              </a:rPr>
              <a:t>2</a:t>
            </a:r>
            <a:r>
              <a:rPr lang="en-US" sz="3200" b="1">
                <a:solidFill>
                  <a:schemeClr val="bg1"/>
                </a:solidFill>
              </a:rPr>
              <a:t> = A</a:t>
            </a:r>
            <a:r>
              <a:rPr lang="en-US" sz="3200" b="1" baseline="30000">
                <a:solidFill>
                  <a:schemeClr val="bg1"/>
                </a:solidFill>
              </a:rPr>
              <a:t>2</a:t>
            </a:r>
            <a:r>
              <a:rPr lang="en-US" sz="3200" b="1"/>
              <a:t>.</a:t>
            </a:r>
          </a:p>
        </p:txBody>
      </p:sp>
      <p:sp>
        <p:nvSpPr>
          <p:cNvPr id="8217" name="Rectangle 25"/>
          <p:cNvSpPr>
            <a:spLocks noChangeArrowheads="1"/>
          </p:cNvSpPr>
          <p:nvPr/>
        </p:nvSpPr>
        <p:spPr bwMode="auto">
          <a:xfrm>
            <a:off x="123825" y="4238625"/>
            <a:ext cx="8942388" cy="1570303"/>
          </a:xfrm>
          <a:prstGeom prst="rect">
            <a:avLst/>
          </a:prstGeom>
          <a:noFill/>
          <a:ln w="9525">
            <a:noFill/>
            <a:miter lim="800000"/>
            <a:headEnd/>
            <a:tailEnd/>
          </a:ln>
        </p:spPr>
        <p:txBody>
          <a:bodyPr lIns="92075" tIns="46038" rIns="92075" bIns="46038">
            <a:spAutoFit/>
          </a:bodyPr>
          <a:lstStyle/>
          <a:p>
            <a:r>
              <a:rPr lang="en-US" sz="3200" b="1" dirty="0">
                <a:solidFill>
                  <a:srgbClr val="0070C0"/>
                </a:solidFill>
              </a:rPr>
              <a:t>Every vector </a:t>
            </a:r>
            <a:r>
              <a:rPr lang="en-US" sz="3200" b="1" dirty="0"/>
              <a:t>can be resolved using these </a:t>
            </a:r>
          </a:p>
          <a:p>
            <a:r>
              <a:rPr lang="en-US" sz="3200" b="1" dirty="0"/>
              <a:t>formulas, such that </a:t>
            </a:r>
            <a:r>
              <a:rPr lang="en-US" sz="3200" b="1" dirty="0">
                <a:solidFill>
                  <a:srgbClr val="FF9900"/>
                </a:solidFill>
              </a:rPr>
              <a:t>A is the magnitude of A</a:t>
            </a:r>
            <a:r>
              <a:rPr lang="en-US" sz="3200" b="1" dirty="0"/>
              <a:t>, and</a:t>
            </a:r>
          </a:p>
          <a:p>
            <a:r>
              <a:rPr lang="en-US" sz="3200" b="1" dirty="0">
                <a:solidFill>
                  <a:srgbClr val="C00000"/>
                </a:solidFill>
                <a:latin typeface="Symbol" pitchFamily="18" charset="2"/>
              </a:rPr>
              <a:t>q</a:t>
            </a:r>
            <a:r>
              <a:rPr lang="en-US" sz="3200" b="1" dirty="0">
                <a:solidFill>
                  <a:srgbClr val="C00000"/>
                </a:solidFill>
              </a:rPr>
              <a:t> is the angle the vector makes with the x-axis</a:t>
            </a:r>
            <a:r>
              <a:rPr lang="en-US" sz="3200" b="1" dirty="0"/>
              <a:t>.</a:t>
            </a:r>
          </a:p>
        </p:txBody>
      </p:sp>
      <p:sp>
        <p:nvSpPr>
          <p:cNvPr id="8218" name="Line 26"/>
          <p:cNvSpPr>
            <a:spLocks noChangeShapeType="1"/>
          </p:cNvSpPr>
          <p:nvPr/>
        </p:nvSpPr>
        <p:spPr bwMode="auto">
          <a:xfrm>
            <a:off x="7391400" y="4800600"/>
            <a:ext cx="457200" cy="0"/>
          </a:xfrm>
          <a:prstGeom prst="line">
            <a:avLst/>
          </a:prstGeom>
          <a:noFill/>
          <a:ln w="12700">
            <a:solidFill>
              <a:srgbClr val="FF9900"/>
            </a:solidFill>
            <a:round/>
            <a:headEnd type="none" w="sm" len="sm"/>
            <a:tailEnd type="stealth" w="med" len="lg"/>
          </a:ln>
        </p:spPr>
        <p:txBody>
          <a:bodyPr/>
          <a:lstStyle/>
          <a:p>
            <a:endParaRPr lang="en-US"/>
          </a:p>
        </p:txBody>
      </p:sp>
      <p:sp>
        <p:nvSpPr>
          <p:cNvPr id="62492" name="Line 28"/>
          <p:cNvSpPr>
            <a:spLocks noChangeShapeType="1"/>
          </p:cNvSpPr>
          <p:nvPr/>
        </p:nvSpPr>
        <p:spPr bwMode="auto">
          <a:xfrm>
            <a:off x="5943600" y="1371600"/>
            <a:ext cx="457200" cy="0"/>
          </a:xfrm>
          <a:prstGeom prst="line">
            <a:avLst/>
          </a:prstGeom>
          <a:noFill/>
          <a:ln w="12700">
            <a:solidFill>
              <a:schemeClr val="tx1"/>
            </a:solidFill>
            <a:round/>
            <a:headEnd type="none" w="sm" len="sm"/>
            <a:tailEnd type="stealth" w="med" len="lg"/>
          </a:ln>
        </p:spPr>
        <p:txBody>
          <a:bodyPr/>
          <a:lstStyle/>
          <a:p>
            <a:endParaRPr lang="en-US"/>
          </a:p>
        </p:txBody>
      </p:sp>
      <p:sp>
        <p:nvSpPr>
          <p:cNvPr id="28" name="Slide Number Placeholder 27"/>
          <p:cNvSpPr>
            <a:spLocks noGrp="1"/>
          </p:cNvSpPr>
          <p:nvPr>
            <p:ph type="sldNum" sz="quarter" idx="12"/>
          </p:nvPr>
        </p:nvSpPr>
        <p:spPr/>
        <p:txBody>
          <a:bodyPr/>
          <a:lstStyle/>
          <a:p>
            <a:pPr>
              <a:defRPr/>
            </a:pPr>
            <a:fld id="{81BD00D2-7710-49B2-A127-3A93584B203D}" type="slidenum">
              <a:rPr lang="en-US" smtClean="0"/>
              <a:pPr>
                <a:defRPr/>
              </a:pPr>
              <a:t>20</a:t>
            </a:fld>
            <a:endParaRPr lang="en-US"/>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32" fill="hold" grpId="0" nodeType="clickEffect">
                                  <p:stCondLst>
                                    <p:cond delay="0"/>
                                  </p:stCondLst>
                                  <p:childTnLst>
                                    <p:set>
                                      <p:cBhvr>
                                        <p:cTn id="6" dur="1" fill="hold">
                                          <p:stCondLst>
                                            <p:cond delay="0"/>
                                          </p:stCondLst>
                                        </p:cTn>
                                        <p:tgtEl>
                                          <p:spTgt spid="8207"/>
                                        </p:tgtEl>
                                        <p:attrNameLst>
                                          <p:attrName>style.visibility</p:attrName>
                                        </p:attrNameLst>
                                      </p:cBhvr>
                                      <p:to>
                                        <p:strVal val="visible"/>
                                      </p:to>
                                    </p:set>
                                    <p:animEffect transition="in" filter="box(out)">
                                      <p:cBhvr>
                                        <p:cTn id="7" dur="500"/>
                                        <p:tgtEl>
                                          <p:spTgt spid="8207"/>
                                        </p:tgtEl>
                                      </p:cBhvr>
                                    </p:animEffect>
                                  </p:childTnLst>
                                </p:cTn>
                              </p:par>
                            </p:childTnLst>
                          </p:cTn>
                        </p:par>
                        <p:par>
                          <p:cTn id="8" fill="hold">
                            <p:stCondLst>
                              <p:cond delay="500"/>
                            </p:stCondLst>
                            <p:childTnLst>
                              <p:par>
                                <p:cTn id="9" presetID="1" presetClass="entr" presetSubtype="0" fill="hold" grpId="0" nodeType="afterEffect">
                                  <p:stCondLst>
                                    <p:cond delay="0"/>
                                  </p:stCondLst>
                                  <p:childTnLst>
                                    <p:set>
                                      <p:cBhvr>
                                        <p:cTn id="10" dur="1" fill="hold">
                                          <p:stCondLst>
                                            <p:cond delay="499"/>
                                          </p:stCondLst>
                                        </p:cTn>
                                        <p:tgtEl>
                                          <p:spTgt spid="820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22" presetClass="entr" presetSubtype="1" fill="hold" grpId="0" nodeType="clickEffect">
                                  <p:stCondLst>
                                    <p:cond delay="0"/>
                                  </p:stCondLst>
                                  <p:childTnLst>
                                    <p:set>
                                      <p:cBhvr>
                                        <p:cTn id="14" dur="1" fill="hold">
                                          <p:stCondLst>
                                            <p:cond delay="0"/>
                                          </p:stCondLst>
                                        </p:cTn>
                                        <p:tgtEl>
                                          <p:spTgt spid="8209"/>
                                        </p:tgtEl>
                                        <p:attrNameLst>
                                          <p:attrName>style.visibility</p:attrName>
                                        </p:attrNameLst>
                                      </p:cBhvr>
                                      <p:to>
                                        <p:strVal val="visible"/>
                                      </p:to>
                                    </p:set>
                                    <p:animEffect transition="in" filter="wipe(up)">
                                      <p:cBhvr>
                                        <p:cTn id="15" dur="500"/>
                                        <p:tgtEl>
                                          <p:spTgt spid="8209"/>
                                        </p:tgtEl>
                                      </p:cBhvr>
                                    </p:animEffect>
                                  </p:childTnLst>
                                </p:cTn>
                              </p:par>
                            </p:childTnLst>
                          </p:cTn>
                        </p:par>
                        <p:par>
                          <p:cTn id="16" fill="hold">
                            <p:stCondLst>
                              <p:cond delay="500"/>
                            </p:stCondLst>
                            <p:childTnLst>
                              <p:par>
                                <p:cTn id="17" presetID="22" presetClass="entr" presetSubtype="8" fill="hold" grpId="0" nodeType="afterEffect">
                                  <p:stCondLst>
                                    <p:cond delay="0"/>
                                  </p:stCondLst>
                                  <p:childTnLst>
                                    <p:set>
                                      <p:cBhvr>
                                        <p:cTn id="18" dur="1" fill="hold">
                                          <p:stCondLst>
                                            <p:cond delay="0"/>
                                          </p:stCondLst>
                                        </p:cTn>
                                        <p:tgtEl>
                                          <p:spTgt spid="8210"/>
                                        </p:tgtEl>
                                        <p:attrNameLst>
                                          <p:attrName>style.visibility</p:attrName>
                                        </p:attrNameLst>
                                      </p:cBhvr>
                                      <p:to>
                                        <p:strVal val="visible"/>
                                      </p:to>
                                    </p:set>
                                    <p:animEffect transition="in" filter="wipe(left)">
                                      <p:cBhvr>
                                        <p:cTn id="19" dur="500"/>
                                        <p:tgtEl>
                                          <p:spTgt spid="8210"/>
                                        </p:tgtEl>
                                      </p:cBhvr>
                                    </p:animEffect>
                                  </p:childTnLst>
                                </p:cTn>
                              </p:par>
                            </p:childTnLst>
                          </p:cTn>
                        </p:par>
                      </p:childTnLst>
                    </p:cTn>
                  </p:par>
                  <p:par>
                    <p:cTn id="20" fill="hold">
                      <p:stCondLst>
                        <p:cond delay="indefinite"/>
                      </p:stCondLst>
                      <p:childTnLst>
                        <p:par>
                          <p:cTn id="21" fill="hold">
                            <p:stCondLst>
                              <p:cond delay="0"/>
                            </p:stCondLst>
                            <p:childTnLst>
                              <p:par>
                                <p:cTn id="22" presetID="4" presetClass="entr" presetSubtype="32" fill="hold" grpId="0" nodeType="clickEffect">
                                  <p:stCondLst>
                                    <p:cond delay="0"/>
                                  </p:stCondLst>
                                  <p:childTnLst>
                                    <p:set>
                                      <p:cBhvr>
                                        <p:cTn id="23" dur="1" fill="hold">
                                          <p:stCondLst>
                                            <p:cond delay="0"/>
                                          </p:stCondLst>
                                        </p:cTn>
                                        <p:tgtEl>
                                          <p:spTgt spid="8211"/>
                                        </p:tgtEl>
                                        <p:attrNameLst>
                                          <p:attrName>style.visibility</p:attrName>
                                        </p:attrNameLst>
                                      </p:cBhvr>
                                      <p:to>
                                        <p:strVal val="visible"/>
                                      </p:to>
                                    </p:set>
                                    <p:animEffect transition="in" filter="box(out)">
                                      <p:cBhvr>
                                        <p:cTn id="24" dur="500"/>
                                        <p:tgtEl>
                                          <p:spTgt spid="8211"/>
                                        </p:tgtEl>
                                      </p:cBhvr>
                                    </p:animEffect>
                                  </p:childTnLst>
                                </p:cTn>
                              </p:par>
                            </p:childTnLst>
                          </p:cTn>
                        </p:par>
                        <p:par>
                          <p:cTn id="25" fill="hold">
                            <p:stCondLst>
                              <p:cond delay="500"/>
                            </p:stCondLst>
                            <p:childTnLst>
                              <p:par>
                                <p:cTn id="26" presetID="1" presetClass="entr" presetSubtype="0" fill="hold" grpId="0" nodeType="afterEffect">
                                  <p:stCondLst>
                                    <p:cond delay="0"/>
                                  </p:stCondLst>
                                  <p:childTnLst>
                                    <p:set>
                                      <p:cBhvr>
                                        <p:cTn id="27" dur="1" fill="hold">
                                          <p:stCondLst>
                                            <p:cond delay="499"/>
                                          </p:stCondLst>
                                        </p:cTn>
                                        <p:tgtEl>
                                          <p:spTgt spid="8212"/>
                                        </p:tgtEl>
                                        <p:attrNameLst>
                                          <p:attrName>style.visibility</p:attrName>
                                        </p:attrNameLst>
                                      </p:cBhvr>
                                      <p:to>
                                        <p:strVal val="visible"/>
                                      </p:to>
                                    </p:set>
                                  </p:childTnLst>
                                </p:cTn>
                              </p:par>
                            </p:childTnLst>
                          </p:cTn>
                        </p:par>
                      </p:childTnLst>
                    </p:cTn>
                  </p:par>
                  <p:par>
                    <p:cTn id="28" fill="hold">
                      <p:stCondLst>
                        <p:cond delay="indefinite"/>
                      </p:stCondLst>
                      <p:childTnLst>
                        <p:par>
                          <p:cTn id="29" fill="hold">
                            <p:stCondLst>
                              <p:cond delay="0"/>
                            </p:stCondLst>
                            <p:childTnLst>
                              <p:par>
                                <p:cTn id="30" presetID="22" presetClass="entr" presetSubtype="2" fill="hold" grpId="0" nodeType="clickEffect">
                                  <p:stCondLst>
                                    <p:cond delay="0"/>
                                  </p:stCondLst>
                                  <p:childTnLst>
                                    <p:set>
                                      <p:cBhvr>
                                        <p:cTn id="31" dur="1" fill="hold">
                                          <p:stCondLst>
                                            <p:cond delay="0"/>
                                          </p:stCondLst>
                                        </p:cTn>
                                        <p:tgtEl>
                                          <p:spTgt spid="8213"/>
                                        </p:tgtEl>
                                        <p:attrNameLst>
                                          <p:attrName>style.visibility</p:attrName>
                                        </p:attrNameLst>
                                      </p:cBhvr>
                                      <p:to>
                                        <p:strVal val="visible"/>
                                      </p:to>
                                    </p:set>
                                    <p:animEffect transition="in" filter="wipe(right)">
                                      <p:cBhvr>
                                        <p:cTn id="32" dur="500"/>
                                        <p:tgtEl>
                                          <p:spTgt spid="8213"/>
                                        </p:tgtEl>
                                      </p:cBhvr>
                                    </p:animEffect>
                                  </p:childTnLst>
                                </p:cTn>
                              </p:par>
                            </p:childTnLst>
                          </p:cTn>
                        </p:par>
                        <p:par>
                          <p:cTn id="33" fill="hold">
                            <p:stCondLst>
                              <p:cond delay="500"/>
                            </p:stCondLst>
                            <p:childTnLst>
                              <p:par>
                                <p:cTn id="34" presetID="22" presetClass="entr" presetSubtype="4" fill="hold" grpId="0" nodeType="afterEffect">
                                  <p:stCondLst>
                                    <p:cond delay="0"/>
                                  </p:stCondLst>
                                  <p:childTnLst>
                                    <p:set>
                                      <p:cBhvr>
                                        <p:cTn id="35" dur="1" fill="hold">
                                          <p:stCondLst>
                                            <p:cond delay="0"/>
                                          </p:stCondLst>
                                        </p:cTn>
                                        <p:tgtEl>
                                          <p:spTgt spid="8214"/>
                                        </p:tgtEl>
                                        <p:attrNameLst>
                                          <p:attrName>style.visibility</p:attrName>
                                        </p:attrNameLst>
                                      </p:cBhvr>
                                      <p:to>
                                        <p:strVal val="visible"/>
                                      </p:to>
                                    </p:set>
                                    <p:animEffect transition="in" filter="wipe(down)">
                                      <p:cBhvr>
                                        <p:cTn id="36" dur="500"/>
                                        <p:tgtEl>
                                          <p:spTgt spid="8214"/>
                                        </p:tgtEl>
                                      </p:cBhvr>
                                    </p:animEffect>
                                  </p:childTnLst>
                                </p:cTn>
                              </p:par>
                            </p:childTnLst>
                          </p:cTn>
                        </p:par>
                      </p:childTnLst>
                    </p:cTn>
                  </p:par>
                  <p:par>
                    <p:cTn id="37" fill="hold">
                      <p:stCondLst>
                        <p:cond delay="indefinite"/>
                      </p:stCondLst>
                      <p:childTnLst>
                        <p:par>
                          <p:cTn id="38" fill="hold">
                            <p:stCondLst>
                              <p:cond delay="0"/>
                            </p:stCondLst>
                            <p:childTnLst>
                              <p:par>
                                <p:cTn id="39" presetID="22" presetClass="entr" presetSubtype="8" fill="hold" grpId="0" nodeType="clickEffect">
                                  <p:stCondLst>
                                    <p:cond delay="0"/>
                                  </p:stCondLst>
                                  <p:childTnLst>
                                    <p:set>
                                      <p:cBhvr>
                                        <p:cTn id="40" dur="1" fill="hold">
                                          <p:stCondLst>
                                            <p:cond delay="0"/>
                                          </p:stCondLst>
                                        </p:cTn>
                                        <p:tgtEl>
                                          <p:spTgt spid="8216"/>
                                        </p:tgtEl>
                                        <p:attrNameLst>
                                          <p:attrName>style.visibility</p:attrName>
                                        </p:attrNameLst>
                                      </p:cBhvr>
                                      <p:to>
                                        <p:strVal val="visible"/>
                                      </p:to>
                                    </p:set>
                                    <p:animEffect transition="in" filter="wipe(left)">
                                      <p:cBhvr>
                                        <p:cTn id="41" dur="500"/>
                                        <p:tgtEl>
                                          <p:spTgt spid="8216"/>
                                        </p:tgtEl>
                                      </p:cBhvr>
                                    </p:animEffect>
                                  </p:childTnLst>
                                </p:cTn>
                              </p:par>
                            </p:childTnLst>
                          </p:cTn>
                        </p:par>
                      </p:childTnLst>
                    </p:cTn>
                  </p:par>
                  <p:par>
                    <p:cTn id="42" fill="hold">
                      <p:stCondLst>
                        <p:cond delay="indefinite"/>
                      </p:stCondLst>
                      <p:childTnLst>
                        <p:par>
                          <p:cTn id="43" fill="hold">
                            <p:stCondLst>
                              <p:cond delay="0"/>
                            </p:stCondLst>
                            <p:childTnLst>
                              <p:par>
                                <p:cTn id="44" presetID="22" presetClass="entr" presetSubtype="1" fill="hold" grpId="0" nodeType="clickEffect">
                                  <p:stCondLst>
                                    <p:cond delay="0"/>
                                  </p:stCondLst>
                                  <p:childTnLst>
                                    <p:set>
                                      <p:cBhvr>
                                        <p:cTn id="45" dur="1" fill="hold">
                                          <p:stCondLst>
                                            <p:cond delay="0"/>
                                          </p:stCondLst>
                                        </p:cTn>
                                        <p:tgtEl>
                                          <p:spTgt spid="8217">
                                            <p:txEl>
                                              <p:pRg st="0" end="0"/>
                                            </p:txEl>
                                          </p:spTgt>
                                        </p:tgtEl>
                                        <p:attrNameLst>
                                          <p:attrName>style.visibility</p:attrName>
                                        </p:attrNameLst>
                                      </p:cBhvr>
                                      <p:to>
                                        <p:strVal val="visible"/>
                                      </p:to>
                                    </p:set>
                                    <p:animEffect transition="in" filter="wipe(up)">
                                      <p:cBhvr>
                                        <p:cTn id="46" dur="75"/>
                                        <p:tgtEl>
                                          <p:spTgt spid="8217">
                                            <p:txEl>
                                              <p:pRg st="0" end="0"/>
                                            </p:txEl>
                                          </p:spTgt>
                                        </p:tgtEl>
                                      </p:cBhvr>
                                    </p:animEffect>
                                  </p:childTnLst>
                                </p:cTn>
                              </p:par>
                              <p:par>
                                <p:cTn id="47" presetID="22" presetClass="entr" presetSubtype="1" fill="hold" grpId="0" nodeType="withEffect">
                                  <p:stCondLst>
                                    <p:cond delay="0"/>
                                  </p:stCondLst>
                                  <p:childTnLst>
                                    <p:set>
                                      <p:cBhvr>
                                        <p:cTn id="48" dur="1" fill="hold">
                                          <p:stCondLst>
                                            <p:cond delay="0"/>
                                          </p:stCondLst>
                                        </p:cTn>
                                        <p:tgtEl>
                                          <p:spTgt spid="8217">
                                            <p:txEl>
                                              <p:pRg st="1" end="1"/>
                                            </p:txEl>
                                          </p:spTgt>
                                        </p:tgtEl>
                                        <p:attrNameLst>
                                          <p:attrName>style.visibility</p:attrName>
                                        </p:attrNameLst>
                                      </p:cBhvr>
                                      <p:to>
                                        <p:strVal val="visible"/>
                                      </p:to>
                                    </p:set>
                                    <p:animEffect transition="in" filter="wipe(up)">
                                      <p:cBhvr>
                                        <p:cTn id="49" dur="75"/>
                                        <p:tgtEl>
                                          <p:spTgt spid="8217">
                                            <p:txEl>
                                              <p:pRg st="1" end="1"/>
                                            </p:txEl>
                                          </p:spTgt>
                                        </p:tgtEl>
                                      </p:cBhvr>
                                    </p:animEffect>
                                  </p:childTnLst>
                                </p:cTn>
                              </p:par>
                              <p:par>
                                <p:cTn id="50" presetID="22" presetClass="entr" presetSubtype="1" fill="hold" grpId="0" nodeType="withEffect">
                                  <p:stCondLst>
                                    <p:cond delay="0"/>
                                  </p:stCondLst>
                                  <p:childTnLst>
                                    <p:set>
                                      <p:cBhvr>
                                        <p:cTn id="51" dur="1" fill="hold">
                                          <p:stCondLst>
                                            <p:cond delay="0"/>
                                          </p:stCondLst>
                                        </p:cTn>
                                        <p:tgtEl>
                                          <p:spTgt spid="8217">
                                            <p:txEl>
                                              <p:pRg st="2" end="2"/>
                                            </p:txEl>
                                          </p:spTgt>
                                        </p:tgtEl>
                                        <p:attrNameLst>
                                          <p:attrName>style.visibility</p:attrName>
                                        </p:attrNameLst>
                                      </p:cBhvr>
                                      <p:to>
                                        <p:strVal val="visible"/>
                                      </p:to>
                                    </p:set>
                                    <p:animEffect transition="in" filter="wipe(up)">
                                      <p:cBhvr>
                                        <p:cTn id="52" dur="75"/>
                                        <p:tgtEl>
                                          <p:spTgt spid="8217">
                                            <p:txEl>
                                              <p:pRg st="2" end="2"/>
                                            </p:txEl>
                                          </p:spTgt>
                                        </p:tgtEl>
                                      </p:cBhvr>
                                    </p:animEffect>
                                  </p:childTnLst>
                                </p:cTn>
                              </p:par>
                            </p:childTnLst>
                          </p:cTn>
                        </p:par>
                        <p:par>
                          <p:cTn id="53" fill="hold">
                            <p:stCondLst>
                              <p:cond delay="75"/>
                            </p:stCondLst>
                            <p:childTnLst>
                              <p:par>
                                <p:cTn id="54" presetID="1" presetClass="entr" presetSubtype="0" fill="hold" grpId="0" nodeType="afterEffect">
                                  <p:stCondLst>
                                    <p:cond delay="0"/>
                                  </p:stCondLst>
                                  <p:childTnLst>
                                    <p:set>
                                      <p:cBhvr>
                                        <p:cTn id="55" dur="1" fill="hold">
                                          <p:stCondLst>
                                            <p:cond delay="499"/>
                                          </p:stCondLst>
                                        </p:cTn>
                                        <p:tgtEl>
                                          <p:spTgt spid="821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207" grpId="0" autoUpdateAnimBg="0"/>
      <p:bldP spid="8208" grpId="0" animBg="1"/>
      <p:bldP spid="8209" grpId="0" animBg="1"/>
      <p:bldP spid="8210" grpId="0" animBg="1"/>
      <p:bldP spid="8211" grpId="0" autoUpdateAnimBg="0"/>
      <p:bldP spid="8212" grpId="0" animBg="1"/>
      <p:bldP spid="8213" grpId="0" animBg="1"/>
      <p:bldP spid="8214" grpId="0" animBg="1"/>
      <p:bldP spid="8216" grpId="0" autoUpdateAnimBg="0"/>
      <p:bldP spid="8217" grpId="0" build="p" autoUpdateAnimBg="0"/>
      <p:bldP spid="8218" grpId="0"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2"/>
          <p:cNvSpPr>
            <a:spLocks noChangeArrowheads="1"/>
          </p:cNvSpPr>
          <p:nvPr/>
        </p:nvSpPr>
        <p:spPr bwMode="auto">
          <a:xfrm>
            <a:off x="381000" y="82550"/>
            <a:ext cx="8534400" cy="527050"/>
          </a:xfrm>
          <a:prstGeom prst="rect">
            <a:avLst/>
          </a:prstGeom>
          <a:solidFill>
            <a:srgbClr val="CC0000"/>
          </a:solidFill>
          <a:ln w="12700">
            <a:solidFill>
              <a:schemeClr val="tx1"/>
            </a:solidFill>
            <a:miter lim="800000"/>
            <a:headEnd/>
            <a:tailEnd/>
          </a:ln>
        </p:spPr>
        <p:txBody>
          <a:bodyPr wrap="none" anchor="ctr"/>
          <a:lstStyle/>
          <a:p>
            <a:endParaRPr lang="en-US"/>
          </a:p>
        </p:txBody>
      </p:sp>
      <p:sp>
        <p:nvSpPr>
          <p:cNvPr id="9219" name="Rectangle 3"/>
          <p:cNvSpPr>
            <a:spLocks noChangeArrowheads="1"/>
          </p:cNvSpPr>
          <p:nvPr/>
        </p:nvSpPr>
        <p:spPr bwMode="auto">
          <a:xfrm>
            <a:off x="457200" y="76200"/>
            <a:ext cx="8393113" cy="579438"/>
          </a:xfrm>
          <a:prstGeom prst="rect">
            <a:avLst/>
          </a:prstGeom>
          <a:noFill/>
          <a:ln w="9525">
            <a:noFill/>
            <a:miter lim="800000"/>
            <a:headEnd/>
            <a:tailEnd/>
          </a:ln>
          <a:effectLst/>
        </p:spPr>
        <p:txBody>
          <a:bodyPr wrap="none" lIns="92075" tIns="46038" rIns="92075" bIns="46038">
            <a:spAutoFit/>
          </a:bodyPr>
          <a:lstStyle/>
          <a:p>
            <a:pPr>
              <a:defRPr/>
            </a:pPr>
            <a:r>
              <a:rPr lang="en-US" sz="3200" b="1">
                <a:solidFill>
                  <a:srgbClr val="FFFF00"/>
                </a:solidFill>
                <a:effectLst>
                  <a:outerShdw blurRad="38100" dist="38100" dir="2700000" algn="tl">
                    <a:srgbClr val="000000"/>
                  </a:outerShdw>
                </a:effectLst>
                <a:latin typeface="Arial Black" pitchFamily="34" charset="0"/>
              </a:rPr>
              <a:t>Analytical Method of Vector Addition</a:t>
            </a:r>
          </a:p>
        </p:txBody>
      </p:sp>
      <p:sp>
        <p:nvSpPr>
          <p:cNvPr id="9220" name="Rectangle 4"/>
          <p:cNvSpPr>
            <a:spLocks noChangeArrowheads="1"/>
          </p:cNvSpPr>
          <p:nvPr/>
        </p:nvSpPr>
        <p:spPr bwMode="auto">
          <a:xfrm>
            <a:off x="669925" y="503238"/>
            <a:ext cx="8378825" cy="579437"/>
          </a:xfrm>
          <a:prstGeom prst="rect">
            <a:avLst/>
          </a:prstGeom>
          <a:noFill/>
          <a:ln w="9525">
            <a:noFill/>
            <a:miter lim="800000"/>
            <a:headEnd/>
            <a:tailEnd/>
          </a:ln>
        </p:spPr>
        <p:txBody>
          <a:bodyPr wrap="none" lIns="92075" tIns="46038" rIns="92075" bIns="46038">
            <a:spAutoFit/>
          </a:bodyPr>
          <a:lstStyle/>
          <a:p>
            <a:r>
              <a:rPr lang="en-US" sz="3200" b="1" dirty="0">
                <a:solidFill>
                  <a:srgbClr val="FFFF00"/>
                </a:solidFill>
              </a:rPr>
              <a:t>1.</a:t>
            </a:r>
            <a:r>
              <a:rPr lang="en-US" sz="3200" b="1" dirty="0"/>
              <a:t> </a:t>
            </a:r>
            <a:r>
              <a:rPr lang="en-US" sz="3200" b="1" dirty="0">
                <a:solidFill>
                  <a:srgbClr val="0000FF"/>
                </a:solidFill>
              </a:rPr>
              <a:t>Find the x- and y-components of each vector.</a:t>
            </a:r>
          </a:p>
        </p:txBody>
      </p:sp>
      <p:sp>
        <p:nvSpPr>
          <p:cNvPr id="63493" name="Rectangle 5"/>
          <p:cNvSpPr>
            <a:spLocks noChangeArrowheads="1"/>
          </p:cNvSpPr>
          <p:nvPr/>
        </p:nvSpPr>
        <p:spPr bwMode="auto">
          <a:xfrm>
            <a:off x="1149350" y="996950"/>
            <a:ext cx="6921500" cy="2044700"/>
          </a:xfrm>
          <a:prstGeom prst="rect">
            <a:avLst/>
          </a:prstGeom>
          <a:solidFill>
            <a:srgbClr val="00CCFF"/>
          </a:solidFill>
          <a:ln w="12700">
            <a:solidFill>
              <a:srgbClr val="FFFF00"/>
            </a:solidFill>
            <a:miter lim="800000"/>
            <a:headEnd/>
            <a:tailEnd/>
          </a:ln>
        </p:spPr>
        <p:txBody>
          <a:bodyPr wrap="none" anchor="ctr"/>
          <a:lstStyle/>
          <a:p>
            <a:endParaRPr lang="en-US"/>
          </a:p>
        </p:txBody>
      </p:sp>
      <p:sp>
        <p:nvSpPr>
          <p:cNvPr id="9222" name="Rectangle 6"/>
          <p:cNvSpPr>
            <a:spLocks noChangeArrowheads="1"/>
          </p:cNvSpPr>
          <p:nvPr/>
        </p:nvSpPr>
        <p:spPr bwMode="auto">
          <a:xfrm>
            <a:off x="1355725" y="1004888"/>
            <a:ext cx="2105192" cy="523862"/>
          </a:xfrm>
          <a:prstGeom prst="rect">
            <a:avLst/>
          </a:prstGeom>
          <a:noFill/>
          <a:ln w="9525">
            <a:noFill/>
            <a:miter lim="800000"/>
            <a:headEnd/>
            <a:tailEnd/>
          </a:ln>
        </p:spPr>
        <p:txBody>
          <a:bodyPr wrap="none" lIns="92075" tIns="46038" rIns="92075" bIns="46038">
            <a:spAutoFit/>
          </a:bodyPr>
          <a:lstStyle/>
          <a:p>
            <a:r>
              <a:rPr lang="en-US" sz="2800" b="1" dirty="0"/>
              <a:t>A</a:t>
            </a:r>
            <a:r>
              <a:rPr lang="en-US" sz="2800" b="1" baseline="-25000" dirty="0"/>
              <a:t>x</a:t>
            </a:r>
            <a:r>
              <a:rPr lang="en-US" sz="2800" b="1" dirty="0"/>
              <a:t> = A </a:t>
            </a:r>
            <a:r>
              <a:rPr lang="en-US" sz="2800" b="1" dirty="0" err="1"/>
              <a:t>cos</a:t>
            </a:r>
            <a:r>
              <a:rPr lang="en-US" sz="2800" b="1" dirty="0"/>
              <a:t> </a:t>
            </a:r>
            <a:r>
              <a:rPr lang="en-US" sz="2800" b="1" dirty="0">
                <a:latin typeface="Symbol" pitchFamily="18" charset="2"/>
              </a:rPr>
              <a:t>q</a:t>
            </a:r>
            <a:r>
              <a:rPr lang="en-US" sz="2800" b="1" dirty="0"/>
              <a:t> </a:t>
            </a:r>
          </a:p>
        </p:txBody>
      </p:sp>
      <p:sp>
        <p:nvSpPr>
          <p:cNvPr id="9223" name="Rectangle 7"/>
          <p:cNvSpPr>
            <a:spLocks noChangeArrowheads="1"/>
          </p:cNvSpPr>
          <p:nvPr/>
        </p:nvSpPr>
        <p:spPr bwMode="auto">
          <a:xfrm>
            <a:off x="4937125" y="1004888"/>
            <a:ext cx="2086533" cy="523862"/>
          </a:xfrm>
          <a:prstGeom prst="rect">
            <a:avLst/>
          </a:prstGeom>
          <a:noFill/>
          <a:ln w="9525">
            <a:noFill/>
            <a:miter lim="800000"/>
            <a:headEnd/>
            <a:tailEnd/>
          </a:ln>
        </p:spPr>
        <p:txBody>
          <a:bodyPr wrap="none" lIns="92075" tIns="46038" rIns="92075" bIns="46038">
            <a:spAutoFit/>
          </a:bodyPr>
          <a:lstStyle/>
          <a:p>
            <a:r>
              <a:rPr lang="en-US" sz="2800" b="1" dirty="0"/>
              <a:t>A</a:t>
            </a:r>
            <a:r>
              <a:rPr lang="en-US" sz="2800" b="1" baseline="-25000" dirty="0"/>
              <a:t>y </a:t>
            </a:r>
            <a:r>
              <a:rPr lang="en-US" sz="2800" b="1" dirty="0"/>
              <a:t>= A sin </a:t>
            </a:r>
            <a:r>
              <a:rPr lang="en-US" sz="2800" b="1" dirty="0">
                <a:latin typeface="Symbol" pitchFamily="18" charset="2"/>
              </a:rPr>
              <a:t>q </a:t>
            </a:r>
            <a:r>
              <a:rPr lang="en-US" b="1" dirty="0" smtClean="0"/>
              <a:t> </a:t>
            </a:r>
            <a:endParaRPr lang="en-US" b="1" dirty="0"/>
          </a:p>
        </p:txBody>
      </p:sp>
      <p:sp>
        <p:nvSpPr>
          <p:cNvPr id="9224" name="Rectangle 8"/>
          <p:cNvSpPr>
            <a:spLocks noChangeArrowheads="1"/>
          </p:cNvSpPr>
          <p:nvPr/>
        </p:nvSpPr>
        <p:spPr bwMode="auto">
          <a:xfrm>
            <a:off x="1381125" y="1401763"/>
            <a:ext cx="2192908" cy="523862"/>
          </a:xfrm>
          <a:prstGeom prst="rect">
            <a:avLst/>
          </a:prstGeom>
          <a:noFill/>
          <a:ln w="9525">
            <a:noFill/>
            <a:miter lim="800000"/>
            <a:headEnd/>
            <a:tailEnd/>
          </a:ln>
        </p:spPr>
        <p:txBody>
          <a:bodyPr wrap="none" lIns="92075" tIns="46038" rIns="92075" bIns="46038">
            <a:spAutoFit/>
          </a:bodyPr>
          <a:lstStyle/>
          <a:p>
            <a:r>
              <a:rPr lang="en-US" sz="2800" b="1" dirty="0" err="1"/>
              <a:t>B</a:t>
            </a:r>
            <a:r>
              <a:rPr lang="en-US" sz="2800" b="1" baseline="-25000" dirty="0" err="1"/>
              <a:t>x</a:t>
            </a:r>
            <a:r>
              <a:rPr lang="en-US" sz="2800" b="1" dirty="0"/>
              <a:t> = B </a:t>
            </a:r>
            <a:r>
              <a:rPr lang="en-US" sz="2800" b="1" dirty="0" err="1"/>
              <a:t>cos</a:t>
            </a:r>
            <a:r>
              <a:rPr lang="en-US" sz="2800" b="1" dirty="0"/>
              <a:t> </a:t>
            </a:r>
            <a:r>
              <a:rPr lang="en-US" sz="2800" b="1" dirty="0">
                <a:latin typeface="Symbol" pitchFamily="18" charset="2"/>
              </a:rPr>
              <a:t>q </a:t>
            </a:r>
            <a:r>
              <a:rPr lang="en-US" sz="2800" b="1" dirty="0" smtClean="0"/>
              <a:t> </a:t>
            </a:r>
            <a:endParaRPr lang="en-US" sz="2800" b="1" dirty="0"/>
          </a:p>
        </p:txBody>
      </p:sp>
      <p:sp>
        <p:nvSpPr>
          <p:cNvPr id="9225" name="Rectangle 9"/>
          <p:cNvSpPr>
            <a:spLocks noChangeArrowheads="1"/>
          </p:cNvSpPr>
          <p:nvPr/>
        </p:nvSpPr>
        <p:spPr bwMode="auto">
          <a:xfrm>
            <a:off x="4937125" y="1385888"/>
            <a:ext cx="2064668" cy="523862"/>
          </a:xfrm>
          <a:prstGeom prst="rect">
            <a:avLst/>
          </a:prstGeom>
          <a:noFill/>
          <a:ln w="9525">
            <a:noFill/>
            <a:miter lim="800000"/>
            <a:headEnd/>
            <a:tailEnd/>
          </a:ln>
        </p:spPr>
        <p:txBody>
          <a:bodyPr wrap="none" lIns="92075" tIns="46038" rIns="92075" bIns="46038">
            <a:spAutoFit/>
          </a:bodyPr>
          <a:lstStyle/>
          <a:p>
            <a:r>
              <a:rPr lang="en-US" sz="2800" b="1" dirty="0"/>
              <a:t>B</a:t>
            </a:r>
            <a:r>
              <a:rPr lang="en-US" sz="2800" b="1" baseline="-25000" dirty="0"/>
              <a:t>y</a:t>
            </a:r>
            <a:r>
              <a:rPr lang="en-US" sz="2800" b="1" dirty="0"/>
              <a:t> = B sin </a:t>
            </a:r>
            <a:r>
              <a:rPr lang="en-US" sz="2800" b="1" dirty="0">
                <a:latin typeface="Symbol" pitchFamily="18" charset="2"/>
              </a:rPr>
              <a:t>q </a:t>
            </a:r>
            <a:endParaRPr lang="en-US" sz="2800" b="1" dirty="0"/>
          </a:p>
        </p:txBody>
      </p:sp>
      <p:sp>
        <p:nvSpPr>
          <p:cNvPr id="9226" name="Rectangle 10"/>
          <p:cNvSpPr>
            <a:spLocks noChangeArrowheads="1"/>
          </p:cNvSpPr>
          <p:nvPr/>
        </p:nvSpPr>
        <p:spPr bwMode="auto">
          <a:xfrm>
            <a:off x="1355725" y="1766888"/>
            <a:ext cx="2144818" cy="523862"/>
          </a:xfrm>
          <a:prstGeom prst="rect">
            <a:avLst/>
          </a:prstGeom>
          <a:noFill/>
          <a:ln w="9525">
            <a:noFill/>
            <a:miter lim="800000"/>
            <a:headEnd/>
            <a:tailEnd/>
          </a:ln>
        </p:spPr>
        <p:txBody>
          <a:bodyPr wrap="none" lIns="92075" tIns="46038" rIns="92075" bIns="46038">
            <a:spAutoFit/>
          </a:bodyPr>
          <a:lstStyle/>
          <a:p>
            <a:r>
              <a:rPr lang="en-US" sz="2800" b="1" dirty="0" err="1"/>
              <a:t>C</a:t>
            </a:r>
            <a:r>
              <a:rPr lang="en-US" sz="2800" b="1" baseline="-25000" dirty="0" err="1"/>
              <a:t>x</a:t>
            </a:r>
            <a:r>
              <a:rPr lang="en-US" sz="2800" b="1" dirty="0"/>
              <a:t> = C </a:t>
            </a:r>
            <a:r>
              <a:rPr lang="en-US" sz="2800" b="1" dirty="0" err="1"/>
              <a:t>cos</a:t>
            </a:r>
            <a:r>
              <a:rPr lang="en-US" sz="2800" b="1" dirty="0"/>
              <a:t> </a:t>
            </a:r>
            <a:r>
              <a:rPr lang="en-US" sz="2800" b="1" dirty="0">
                <a:latin typeface="Symbol" pitchFamily="18" charset="2"/>
              </a:rPr>
              <a:t>q </a:t>
            </a:r>
            <a:endParaRPr lang="en-US" sz="2800" b="1" dirty="0"/>
          </a:p>
        </p:txBody>
      </p:sp>
      <p:sp>
        <p:nvSpPr>
          <p:cNvPr id="9227" name="Rectangle 11"/>
          <p:cNvSpPr>
            <a:spLocks noChangeArrowheads="1"/>
          </p:cNvSpPr>
          <p:nvPr/>
        </p:nvSpPr>
        <p:spPr bwMode="auto">
          <a:xfrm>
            <a:off x="4937125" y="1766888"/>
            <a:ext cx="2075889" cy="523862"/>
          </a:xfrm>
          <a:prstGeom prst="rect">
            <a:avLst/>
          </a:prstGeom>
          <a:noFill/>
          <a:ln w="9525">
            <a:noFill/>
            <a:miter lim="800000"/>
            <a:headEnd/>
            <a:tailEnd/>
          </a:ln>
        </p:spPr>
        <p:txBody>
          <a:bodyPr wrap="none" lIns="92075" tIns="46038" rIns="92075" bIns="46038">
            <a:spAutoFit/>
          </a:bodyPr>
          <a:lstStyle/>
          <a:p>
            <a:r>
              <a:rPr lang="en-US" sz="2800" b="1" dirty="0"/>
              <a:t>C</a:t>
            </a:r>
            <a:r>
              <a:rPr lang="en-US" sz="2800" b="1" baseline="-25000" dirty="0"/>
              <a:t>y </a:t>
            </a:r>
            <a:r>
              <a:rPr lang="en-US" sz="2800" b="1" dirty="0"/>
              <a:t>= C sin </a:t>
            </a:r>
            <a:r>
              <a:rPr lang="en-US" sz="2800" b="1" dirty="0">
                <a:latin typeface="Symbol" pitchFamily="18" charset="2"/>
              </a:rPr>
              <a:t>q</a:t>
            </a:r>
            <a:r>
              <a:rPr lang="en-US" sz="2800" b="1" dirty="0"/>
              <a:t> </a:t>
            </a:r>
          </a:p>
        </p:txBody>
      </p:sp>
      <p:sp>
        <p:nvSpPr>
          <p:cNvPr id="9228" name="Rectangle 12"/>
          <p:cNvSpPr>
            <a:spLocks noChangeArrowheads="1"/>
          </p:cNvSpPr>
          <p:nvPr/>
        </p:nvSpPr>
        <p:spPr bwMode="auto">
          <a:xfrm>
            <a:off x="747713" y="3017838"/>
            <a:ext cx="7634654" cy="1077860"/>
          </a:xfrm>
          <a:prstGeom prst="rect">
            <a:avLst/>
          </a:prstGeom>
          <a:noFill/>
          <a:ln w="9525">
            <a:noFill/>
            <a:miter lim="800000"/>
            <a:headEnd/>
            <a:tailEnd/>
          </a:ln>
        </p:spPr>
        <p:txBody>
          <a:bodyPr wrap="none" lIns="92075" tIns="46038" rIns="92075" bIns="46038">
            <a:spAutoFit/>
          </a:bodyPr>
          <a:lstStyle/>
          <a:p>
            <a:r>
              <a:rPr lang="en-US" sz="3200" b="1" dirty="0">
                <a:solidFill>
                  <a:srgbClr val="FFFF00"/>
                </a:solidFill>
              </a:rPr>
              <a:t>2.</a:t>
            </a:r>
            <a:r>
              <a:rPr lang="en-US" sz="3200" b="1" dirty="0"/>
              <a:t> </a:t>
            </a:r>
            <a:r>
              <a:rPr lang="en-US" sz="3200" b="1" dirty="0">
                <a:solidFill>
                  <a:srgbClr val="0000FF"/>
                </a:solidFill>
              </a:rPr>
              <a:t>Sum the x-components.</a:t>
            </a:r>
            <a:endParaRPr lang="en-US" sz="3200" b="1" dirty="0"/>
          </a:p>
          <a:p>
            <a:r>
              <a:rPr lang="en-US" sz="3200" b="1" dirty="0"/>
              <a:t>    </a:t>
            </a:r>
            <a:r>
              <a:rPr lang="en-US" sz="3200" b="1" dirty="0">
                <a:solidFill>
                  <a:srgbClr val="FF00FF"/>
                </a:solidFill>
              </a:rPr>
              <a:t>This is the x-component of the resultant.</a:t>
            </a:r>
          </a:p>
        </p:txBody>
      </p:sp>
      <p:sp>
        <p:nvSpPr>
          <p:cNvPr id="63501" name="Rectangle 13"/>
          <p:cNvSpPr>
            <a:spLocks noChangeArrowheads="1"/>
          </p:cNvSpPr>
          <p:nvPr/>
        </p:nvSpPr>
        <p:spPr bwMode="auto">
          <a:xfrm>
            <a:off x="3054350" y="6026150"/>
            <a:ext cx="3263900" cy="749300"/>
          </a:xfrm>
          <a:prstGeom prst="rect">
            <a:avLst/>
          </a:prstGeom>
          <a:solidFill>
            <a:srgbClr val="66FF33"/>
          </a:solidFill>
          <a:ln w="12700">
            <a:solidFill>
              <a:srgbClr val="FFFF00"/>
            </a:solidFill>
            <a:miter lim="800000"/>
            <a:headEnd/>
            <a:tailEnd/>
          </a:ln>
        </p:spPr>
        <p:txBody>
          <a:bodyPr wrap="none" anchor="ctr"/>
          <a:lstStyle/>
          <a:p>
            <a:endParaRPr lang="en-US"/>
          </a:p>
        </p:txBody>
      </p:sp>
      <p:sp>
        <p:nvSpPr>
          <p:cNvPr id="9230" name="Line 14"/>
          <p:cNvSpPr>
            <a:spLocks noChangeShapeType="1"/>
          </p:cNvSpPr>
          <p:nvPr/>
        </p:nvSpPr>
        <p:spPr bwMode="auto">
          <a:xfrm>
            <a:off x="1295400" y="2297376"/>
            <a:ext cx="3048000" cy="0"/>
          </a:xfrm>
          <a:prstGeom prst="line">
            <a:avLst/>
          </a:prstGeom>
          <a:noFill/>
          <a:ln w="50800">
            <a:solidFill>
              <a:srgbClr val="0000FF"/>
            </a:solidFill>
            <a:round/>
            <a:headEnd type="none" w="sm" len="sm"/>
            <a:tailEnd type="none" w="sm" len="sm"/>
          </a:ln>
        </p:spPr>
        <p:txBody>
          <a:bodyPr/>
          <a:lstStyle/>
          <a:p>
            <a:endParaRPr lang="en-US"/>
          </a:p>
        </p:txBody>
      </p:sp>
      <p:sp>
        <p:nvSpPr>
          <p:cNvPr id="9231" name="Rectangle 15"/>
          <p:cNvSpPr>
            <a:spLocks noChangeArrowheads="1"/>
          </p:cNvSpPr>
          <p:nvPr/>
        </p:nvSpPr>
        <p:spPr bwMode="auto">
          <a:xfrm>
            <a:off x="1524000" y="2297376"/>
            <a:ext cx="655629" cy="523862"/>
          </a:xfrm>
          <a:prstGeom prst="rect">
            <a:avLst/>
          </a:prstGeom>
          <a:noFill/>
          <a:ln w="9525">
            <a:noFill/>
            <a:miter lim="800000"/>
            <a:headEnd/>
            <a:tailEnd/>
          </a:ln>
        </p:spPr>
        <p:txBody>
          <a:bodyPr wrap="none" lIns="92075" tIns="46038" rIns="92075" bIns="46038">
            <a:spAutoFit/>
          </a:bodyPr>
          <a:lstStyle/>
          <a:p>
            <a:r>
              <a:rPr lang="en-US" sz="2800" b="1" dirty="0">
                <a:solidFill>
                  <a:srgbClr val="CC0000"/>
                </a:solidFill>
              </a:rPr>
              <a:t>R</a:t>
            </a:r>
            <a:r>
              <a:rPr lang="en-US" sz="2800" b="1" baseline="-25000" dirty="0">
                <a:solidFill>
                  <a:srgbClr val="CC0000"/>
                </a:solidFill>
              </a:rPr>
              <a:t>x</a:t>
            </a:r>
            <a:r>
              <a:rPr lang="en-US" sz="2800" b="1" dirty="0">
                <a:solidFill>
                  <a:srgbClr val="CC0000"/>
                </a:solidFill>
              </a:rPr>
              <a:t> </a:t>
            </a:r>
            <a:endParaRPr lang="en-US" dirty="0">
              <a:solidFill>
                <a:srgbClr val="FF00FF"/>
              </a:solidFill>
            </a:endParaRPr>
          </a:p>
        </p:txBody>
      </p:sp>
      <p:sp>
        <p:nvSpPr>
          <p:cNvPr id="9232" name="Rectangle 16"/>
          <p:cNvSpPr>
            <a:spLocks noChangeArrowheads="1"/>
          </p:cNvSpPr>
          <p:nvPr/>
        </p:nvSpPr>
        <p:spPr bwMode="auto">
          <a:xfrm>
            <a:off x="763588" y="4008438"/>
            <a:ext cx="7634654" cy="1077860"/>
          </a:xfrm>
          <a:prstGeom prst="rect">
            <a:avLst/>
          </a:prstGeom>
          <a:noFill/>
          <a:ln w="9525">
            <a:noFill/>
            <a:miter lim="800000"/>
            <a:headEnd/>
            <a:tailEnd/>
          </a:ln>
        </p:spPr>
        <p:txBody>
          <a:bodyPr wrap="none" lIns="92075" tIns="46038" rIns="92075" bIns="46038">
            <a:spAutoFit/>
          </a:bodyPr>
          <a:lstStyle/>
          <a:p>
            <a:r>
              <a:rPr lang="en-US" sz="3200" b="1" dirty="0">
                <a:solidFill>
                  <a:srgbClr val="FFFF00"/>
                </a:solidFill>
              </a:rPr>
              <a:t>3.</a:t>
            </a:r>
            <a:r>
              <a:rPr lang="en-US" sz="3200" b="1" dirty="0"/>
              <a:t> </a:t>
            </a:r>
            <a:r>
              <a:rPr lang="en-US" sz="3200" b="1" dirty="0">
                <a:solidFill>
                  <a:srgbClr val="0000FF"/>
                </a:solidFill>
              </a:rPr>
              <a:t>Sum the y-components.</a:t>
            </a:r>
            <a:r>
              <a:rPr lang="en-US" sz="3200" b="1" dirty="0"/>
              <a:t> </a:t>
            </a:r>
          </a:p>
          <a:p>
            <a:r>
              <a:rPr lang="en-US" sz="3200" b="1" dirty="0"/>
              <a:t>    </a:t>
            </a:r>
            <a:r>
              <a:rPr lang="en-US" sz="3200" b="1" dirty="0">
                <a:solidFill>
                  <a:srgbClr val="FF00FF"/>
                </a:solidFill>
              </a:rPr>
              <a:t>This is the y-component of the resultant.</a:t>
            </a:r>
          </a:p>
        </p:txBody>
      </p:sp>
      <p:sp>
        <p:nvSpPr>
          <p:cNvPr id="9233" name="Line 17"/>
          <p:cNvSpPr>
            <a:spLocks noChangeShapeType="1"/>
          </p:cNvSpPr>
          <p:nvPr/>
        </p:nvSpPr>
        <p:spPr bwMode="auto">
          <a:xfrm>
            <a:off x="4860925" y="2297376"/>
            <a:ext cx="3048000" cy="0"/>
          </a:xfrm>
          <a:prstGeom prst="line">
            <a:avLst/>
          </a:prstGeom>
          <a:noFill/>
          <a:ln w="50800">
            <a:solidFill>
              <a:srgbClr val="0000FF"/>
            </a:solidFill>
            <a:round/>
            <a:headEnd type="none" w="sm" len="sm"/>
            <a:tailEnd type="none" w="sm" len="sm"/>
          </a:ln>
        </p:spPr>
        <p:txBody>
          <a:bodyPr/>
          <a:lstStyle/>
          <a:p>
            <a:endParaRPr lang="en-US"/>
          </a:p>
        </p:txBody>
      </p:sp>
      <p:sp>
        <p:nvSpPr>
          <p:cNvPr id="9234" name="Rectangle 18"/>
          <p:cNvSpPr>
            <a:spLocks noChangeArrowheads="1"/>
          </p:cNvSpPr>
          <p:nvPr/>
        </p:nvSpPr>
        <p:spPr bwMode="auto">
          <a:xfrm>
            <a:off x="5105400" y="2297376"/>
            <a:ext cx="702308" cy="523862"/>
          </a:xfrm>
          <a:prstGeom prst="rect">
            <a:avLst/>
          </a:prstGeom>
          <a:noFill/>
          <a:ln w="9525">
            <a:noFill/>
            <a:miter lim="800000"/>
            <a:headEnd/>
            <a:tailEnd/>
          </a:ln>
        </p:spPr>
        <p:txBody>
          <a:bodyPr wrap="none" lIns="92075" tIns="46038" rIns="92075" bIns="46038">
            <a:spAutoFit/>
          </a:bodyPr>
          <a:lstStyle/>
          <a:p>
            <a:r>
              <a:rPr lang="en-US" sz="2800" b="1" dirty="0" err="1">
                <a:solidFill>
                  <a:srgbClr val="CC0000"/>
                </a:solidFill>
              </a:rPr>
              <a:t>R</a:t>
            </a:r>
            <a:r>
              <a:rPr lang="en-US" sz="2800" b="1" baseline="-25000" dirty="0" err="1">
                <a:solidFill>
                  <a:srgbClr val="CC0000"/>
                </a:solidFill>
              </a:rPr>
              <a:t>y</a:t>
            </a:r>
            <a:r>
              <a:rPr lang="en-US" sz="2800" b="1" baseline="-25000" dirty="0">
                <a:solidFill>
                  <a:srgbClr val="CC0000"/>
                </a:solidFill>
              </a:rPr>
              <a:t> </a:t>
            </a:r>
            <a:r>
              <a:rPr lang="en-US" sz="2800" b="1" dirty="0" smtClean="0"/>
              <a:t> </a:t>
            </a:r>
            <a:endParaRPr lang="en-US" sz="2800" b="1" dirty="0"/>
          </a:p>
        </p:txBody>
      </p:sp>
      <p:sp>
        <p:nvSpPr>
          <p:cNvPr id="9235" name="Rectangle 19"/>
          <p:cNvSpPr>
            <a:spLocks noChangeArrowheads="1"/>
          </p:cNvSpPr>
          <p:nvPr/>
        </p:nvSpPr>
        <p:spPr bwMode="auto">
          <a:xfrm>
            <a:off x="762000" y="5075238"/>
            <a:ext cx="7924800" cy="1066800"/>
          </a:xfrm>
          <a:prstGeom prst="rect">
            <a:avLst/>
          </a:prstGeom>
          <a:noFill/>
          <a:ln w="9525">
            <a:noFill/>
            <a:miter lim="800000"/>
            <a:headEnd/>
            <a:tailEnd/>
          </a:ln>
          <a:effectLst/>
        </p:spPr>
        <p:txBody>
          <a:bodyPr lIns="92075" tIns="46038" rIns="92075" bIns="46038">
            <a:spAutoFit/>
          </a:bodyPr>
          <a:lstStyle/>
          <a:p>
            <a:pPr>
              <a:defRPr/>
            </a:pPr>
            <a:r>
              <a:rPr lang="en-US" sz="3200" b="1">
                <a:solidFill>
                  <a:srgbClr val="FFFF00"/>
                </a:solidFill>
              </a:rPr>
              <a:t>4.</a:t>
            </a:r>
            <a:r>
              <a:rPr lang="en-US" sz="3200" b="1"/>
              <a:t> </a:t>
            </a:r>
            <a:r>
              <a:rPr lang="en-US" sz="3200" b="1">
                <a:solidFill>
                  <a:srgbClr val="0000FF"/>
                </a:solidFill>
              </a:rPr>
              <a:t>Use the </a:t>
            </a:r>
            <a:r>
              <a:rPr lang="en-US" sz="3200" b="1">
                <a:solidFill>
                  <a:srgbClr val="FFFF00"/>
                </a:solidFill>
                <a:effectLst>
                  <a:outerShdw blurRad="38100" dist="38100" dir="2700000" algn="tl">
                    <a:srgbClr val="000000"/>
                  </a:outerShdw>
                </a:effectLst>
              </a:rPr>
              <a:t>Pythagorean Theorem</a:t>
            </a:r>
            <a:r>
              <a:rPr lang="en-US" sz="3200" b="1">
                <a:solidFill>
                  <a:srgbClr val="0000FF"/>
                </a:solidFill>
              </a:rPr>
              <a:t> to find the        </a:t>
            </a:r>
          </a:p>
          <a:p>
            <a:pPr>
              <a:defRPr/>
            </a:pPr>
            <a:r>
              <a:rPr lang="en-US" sz="3200" b="1">
                <a:solidFill>
                  <a:srgbClr val="0000FF"/>
                </a:solidFill>
              </a:rPr>
              <a:t>    magnitude of the resultant vector.</a:t>
            </a:r>
          </a:p>
        </p:txBody>
      </p:sp>
      <p:sp>
        <p:nvSpPr>
          <p:cNvPr id="9236" name="Rectangle 20"/>
          <p:cNvSpPr>
            <a:spLocks noChangeArrowheads="1"/>
          </p:cNvSpPr>
          <p:nvPr/>
        </p:nvSpPr>
        <p:spPr bwMode="auto">
          <a:xfrm>
            <a:off x="3124200" y="6049963"/>
            <a:ext cx="3581400" cy="701675"/>
          </a:xfrm>
          <a:prstGeom prst="rect">
            <a:avLst/>
          </a:prstGeom>
          <a:noFill/>
          <a:ln w="9525">
            <a:noFill/>
            <a:miter lim="800000"/>
            <a:headEnd/>
            <a:tailEnd/>
          </a:ln>
        </p:spPr>
        <p:txBody>
          <a:bodyPr lIns="92075" tIns="46038" rIns="92075" bIns="46038">
            <a:spAutoFit/>
          </a:bodyPr>
          <a:lstStyle/>
          <a:p>
            <a:r>
              <a:rPr lang="en-US" sz="4000" b="1">
                <a:solidFill>
                  <a:srgbClr val="CC0000"/>
                </a:solidFill>
              </a:rPr>
              <a:t>R</a:t>
            </a:r>
            <a:r>
              <a:rPr lang="en-US" sz="4000" b="1" baseline="-25000">
                <a:solidFill>
                  <a:srgbClr val="CC0000"/>
                </a:solidFill>
              </a:rPr>
              <a:t>x</a:t>
            </a:r>
            <a:r>
              <a:rPr lang="en-US" sz="4000" b="1" baseline="30000"/>
              <a:t>2</a:t>
            </a:r>
            <a:r>
              <a:rPr lang="en-US" sz="4000" b="1"/>
              <a:t> + </a:t>
            </a:r>
            <a:r>
              <a:rPr lang="en-US" sz="4000" b="1">
                <a:solidFill>
                  <a:srgbClr val="CC0000"/>
                </a:solidFill>
              </a:rPr>
              <a:t>R</a:t>
            </a:r>
            <a:r>
              <a:rPr lang="en-US" sz="4000" b="1" baseline="-25000">
                <a:solidFill>
                  <a:srgbClr val="CC0000"/>
                </a:solidFill>
              </a:rPr>
              <a:t>y</a:t>
            </a:r>
            <a:r>
              <a:rPr lang="en-US" sz="4000" b="1" baseline="30000"/>
              <a:t>2</a:t>
            </a:r>
            <a:r>
              <a:rPr lang="en-US" sz="4000" b="1"/>
              <a:t> = </a:t>
            </a:r>
            <a:r>
              <a:rPr lang="en-US" sz="4000" b="1">
                <a:solidFill>
                  <a:srgbClr val="0000FF"/>
                </a:solidFill>
              </a:rPr>
              <a:t>R</a:t>
            </a:r>
            <a:r>
              <a:rPr lang="en-US" sz="4000" b="1" baseline="30000"/>
              <a:t>2</a:t>
            </a:r>
          </a:p>
        </p:txBody>
      </p:sp>
      <p:sp>
        <p:nvSpPr>
          <p:cNvPr id="21" name="Slide Number Placeholder 20"/>
          <p:cNvSpPr>
            <a:spLocks noGrp="1"/>
          </p:cNvSpPr>
          <p:nvPr>
            <p:ph type="sldNum" sz="quarter" idx="12"/>
          </p:nvPr>
        </p:nvSpPr>
        <p:spPr/>
        <p:txBody>
          <a:bodyPr/>
          <a:lstStyle/>
          <a:p>
            <a:pPr>
              <a:defRPr/>
            </a:pPr>
            <a:fld id="{81BD00D2-7710-49B2-A127-3A93584B203D}" type="slidenum">
              <a:rPr lang="en-US" smtClean="0"/>
              <a:pPr>
                <a:defRPr/>
              </a:pPr>
              <a:t>21</a:t>
            </a:fld>
            <a:endParaRPr lang="en-US"/>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9220">
                                            <p:txEl>
                                              <p:pRg st="0" end="0"/>
                                            </p:txEl>
                                          </p:spTgt>
                                        </p:tgtEl>
                                        <p:attrNameLst>
                                          <p:attrName>style.visibility</p:attrName>
                                        </p:attrNameLst>
                                      </p:cBhvr>
                                      <p:to>
                                        <p:strVal val="visible"/>
                                      </p:to>
                                    </p:set>
                                    <p:animEffect transition="in" filter="wipe(up)">
                                      <p:cBhvr>
                                        <p:cTn id="7" dur="75"/>
                                        <p:tgtEl>
                                          <p:spTgt spid="9220">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32" fill="hold" grpId="0" nodeType="clickEffect">
                                  <p:stCondLst>
                                    <p:cond delay="0"/>
                                  </p:stCondLst>
                                  <p:childTnLst>
                                    <p:set>
                                      <p:cBhvr>
                                        <p:cTn id="11" dur="1" fill="hold">
                                          <p:stCondLst>
                                            <p:cond delay="0"/>
                                          </p:stCondLst>
                                        </p:cTn>
                                        <p:tgtEl>
                                          <p:spTgt spid="9222"/>
                                        </p:tgtEl>
                                        <p:attrNameLst>
                                          <p:attrName>style.visibility</p:attrName>
                                        </p:attrNameLst>
                                      </p:cBhvr>
                                      <p:to>
                                        <p:strVal val="visible"/>
                                      </p:to>
                                    </p:set>
                                    <p:animEffect transition="in" filter="box(out)">
                                      <p:cBhvr>
                                        <p:cTn id="12" dur="500"/>
                                        <p:tgtEl>
                                          <p:spTgt spid="9222"/>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32" fill="hold" grpId="0" nodeType="clickEffect">
                                  <p:stCondLst>
                                    <p:cond delay="0"/>
                                  </p:stCondLst>
                                  <p:childTnLst>
                                    <p:set>
                                      <p:cBhvr>
                                        <p:cTn id="16" dur="1" fill="hold">
                                          <p:stCondLst>
                                            <p:cond delay="0"/>
                                          </p:stCondLst>
                                        </p:cTn>
                                        <p:tgtEl>
                                          <p:spTgt spid="9223"/>
                                        </p:tgtEl>
                                        <p:attrNameLst>
                                          <p:attrName>style.visibility</p:attrName>
                                        </p:attrNameLst>
                                      </p:cBhvr>
                                      <p:to>
                                        <p:strVal val="visible"/>
                                      </p:to>
                                    </p:set>
                                    <p:animEffect transition="in" filter="box(out)">
                                      <p:cBhvr>
                                        <p:cTn id="17" dur="500"/>
                                        <p:tgtEl>
                                          <p:spTgt spid="9223"/>
                                        </p:tgtEl>
                                      </p:cBhvr>
                                    </p:animEffect>
                                  </p:childTnLst>
                                </p:cTn>
                              </p:par>
                            </p:childTnLst>
                          </p:cTn>
                        </p:par>
                      </p:childTnLst>
                    </p:cTn>
                  </p:par>
                  <p:par>
                    <p:cTn id="18" fill="hold">
                      <p:stCondLst>
                        <p:cond delay="indefinite"/>
                      </p:stCondLst>
                      <p:childTnLst>
                        <p:par>
                          <p:cTn id="19" fill="hold">
                            <p:stCondLst>
                              <p:cond delay="0"/>
                            </p:stCondLst>
                            <p:childTnLst>
                              <p:par>
                                <p:cTn id="20" presetID="4" presetClass="entr" presetSubtype="32" fill="hold" grpId="0" nodeType="clickEffect">
                                  <p:stCondLst>
                                    <p:cond delay="0"/>
                                  </p:stCondLst>
                                  <p:childTnLst>
                                    <p:set>
                                      <p:cBhvr>
                                        <p:cTn id="21" dur="1" fill="hold">
                                          <p:stCondLst>
                                            <p:cond delay="0"/>
                                          </p:stCondLst>
                                        </p:cTn>
                                        <p:tgtEl>
                                          <p:spTgt spid="9224"/>
                                        </p:tgtEl>
                                        <p:attrNameLst>
                                          <p:attrName>style.visibility</p:attrName>
                                        </p:attrNameLst>
                                      </p:cBhvr>
                                      <p:to>
                                        <p:strVal val="visible"/>
                                      </p:to>
                                    </p:set>
                                    <p:animEffect transition="in" filter="box(out)">
                                      <p:cBhvr>
                                        <p:cTn id="22" dur="500"/>
                                        <p:tgtEl>
                                          <p:spTgt spid="9224"/>
                                        </p:tgtEl>
                                      </p:cBhvr>
                                    </p:animEffect>
                                  </p:childTnLst>
                                </p:cTn>
                              </p:par>
                            </p:childTnLst>
                          </p:cTn>
                        </p:par>
                      </p:childTnLst>
                    </p:cTn>
                  </p:par>
                  <p:par>
                    <p:cTn id="23" fill="hold">
                      <p:stCondLst>
                        <p:cond delay="indefinite"/>
                      </p:stCondLst>
                      <p:childTnLst>
                        <p:par>
                          <p:cTn id="24" fill="hold">
                            <p:stCondLst>
                              <p:cond delay="0"/>
                            </p:stCondLst>
                            <p:childTnLst>
                              <p:par>
                                <p:cTn id="25" presetID="4" presetClass="entr" presetSubtype="32" fill="hold" grpId="0" nodeType="clickEffect">
                                  <p:stCondLst>
                                    <p:cond delay="0"/>
                                  </p:stCondLst>
                                  <p:childTnLst>
                                    <p:set>
                                      <p:cBhvr>
                                        <p:cTn id="26" dur="1" fill="hold">
                                          <p:stCondLst>
                                            <p:cond delay="0"/>
                                          </p:stCondLst>
                                        </p:cTn>
                                        <p:tgtEl>
                                          <p:spTgt spid="9225"/>
                                        </p:tgtEl>
                                        <p:attrNameLst>
                                          <p:attrName>style.visibility</p:attrName>
                                        </p:attrNameLst>
                                      </p:cBhvr>
                                      <p:to>
                                        <p:strVal val="visible"/>
                                      </p:to>
                                    </p:set>
                                    <p:animEffect transition="in" filter="box(out)">
                                      <p:cBhvr>
                                        <p:cTn id="27" dur="500"/>
                                        <p:tgtEl>
                                          <p:spTgt spid="9225"/>
                                        </p:tgtEl>
                                      </p:cBhvr>
                                    </p:animEffect>
                                  </p:childTnLst>
                                </p:cTn>
                              </p:par>
                            </p:childTnLst>
                          </p:cTn>
                        </p:par>
                      </p:childTnLst>
                    </p:cTn>
                  </p:par>
                  <p:par>
                    <p:cTn id="28" fill="hold">
                      <p:stCondLst>
                        <p:cond delay="indefinite"/>
                      </p:stCondLst>
                      <p:childTnLst>
                        <p:par>
                          <p:cTn id="29" fill="hold">
                            <p:stCondLst>
                              <p:cond delay="0"/>
                            </p:stCondLst>
                            <p:childTnLst>
                              <p:par>
                                <p:cTn id="30" presetID="4" presetClass="entr" presetSubtype="32" fill="hold" grpId="0" nodeType="clickEffect">
                                  <p:stCondLst>
                                    <p:cond delay="0"/>
                                  </p:stCondLst>
                                  <p:childTnLst>
                                    <p:set>
                                      <p:cBhvr>
                                        <p:cTn id="31" dur="1" fill="hold">
                                          <p:stCondLst>
                                            <p:cond delay="0"/>
                                          </p:stCondLst>
                                        </p:cTn>
                                        <p:tgtEl>
                                          <p:spTgt spid="9226"/>
                                        </p:tgtEl>
                                        <p:attrNameLst>
                                          <p:attrName>style.visibility</p:attrName>
                                        </p:attrNameLst>
                                      </p:cBhvr>
                                      <p:to>
                                        <p:strVal val="visible"/>
                                      </p:to>
                                    </p:set>
                                    <p:animEffect transition="in" filter="box(out)">
                                      <p:cBhvr>
                                        <p:cTn id="32" dur="500"/>
                                        <p:tgtEl>
                                          <p:spTgt spid="9226"/>
                                        </p:tgtEl>
                                      </p:cBhvr>
                                    </p:animEffect>
                                  </p:childTnLst>
                                </p:cTn>
                              </p:par>
                            </p:childTnLst>
                          </p:cTn>
                        </p:par>
                      </p:childTnLst>
                    </p:cTn>
                  </p:par>
                  <p:par>
                    <p:cTn id="33" fill="hold">
                      <p:stCondLst>
                        <p:cond delay="indefinite"/>
                      </p:stCondLst>
                      <p:childTnLst>
                        <p:par>
                          <p:cTn id="34" fill="hold">
                            <p:stCondLst>
                              <p:cond delay="0"/>
                            </p:stCondLst>
                            <p:childTnLst>
                              <p:par>
                                <p:cTn id="35" presetID="4" presetClass="entr" presetSubtype="32" fill="hold" grpId="0" nodeType="clickEffect">
                                  <p:stCondLst>
                                    <p:cond delay="0"/>
                                  </p:stCondLst>
                                  <p:childTnLst>
                                    <p:set>
                                      <p:cBhvr>
                                        <p:cTn id="36" dur="1" fill="hold">
                                          <p:stCondLst>
                                            <p:cond delay="0"/>
                                          </p:stCondLst>
                                        </p:cTn>
                                        <p:tgtEl>
                                          <p:spTgt spid="9227"/>
                                        </p:tgtEl>
                                        <p:attrNameLst>
                                          <p:attrName>style.visibility</p:attrName>
                                        </p:attrNameLst>
                                      </p:cBhvr>
                                      <p:to>
                                        <p:strVal val="visible"/>
                                      </p:to>
                                    </p:set>
                                    <p:animEffect transition="in" filter="box(out)">
                                      <p:cBhvr>
                                        <p:cTn id="37" dur="500"/>
                                        <p:tgtEl>
                                          <p:spTgt spid="9227"/>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1" fill="hold" grpId="0" nodeType="clickEffect">
                                  <p:stCondLst>
                                    <p:cond delay="0"/>
                                  </p:stCondLst>
                                  <p:childTnLst>
                                    <p:set>
                                      <p:cBhvr>
                                        <p:cTn id="41" dur="1" fill="hold">
                                          <p:stCondLst>
                                            <p:cond delay="0"/>
                                          </p:stCondLst>
                                        </p:cTn>
                                        <p:tgtEl>
                                          <p:spTgt spid="9228">
                                            <p:txEl>
                                              <p:pRg st="0" end="0"/>
                                            </p:txEl>
                                          </p:spTgt>
                                        </p:tgtEl>
                                        <p:attrNameLst>
                                          <p:attrName>style.visibility</p:attrName>
                                        </p:attrNameLst>
                                      </p:cBhvr>
                                      <p:to>
                                        <p:strVal val="visible"/>
                                      </p:to>
                                    </p:set>
                                    <p:animEffect transition="in" filter="wipe(up)">
                                      <p:cBhvr>
                                        <p:cTn id="42" dur="75"/>
                                        <p:tgtEl>
                                          <p:spTgt spid="9228">
                                            <p:txEl>
                                              <p:pRg st="0" end="0"/>
                                            </p:txEl>
                                          </p:spTgt>
                                        </p:tgtEl>
                                      </p:cBhvr>
                                    </p:animEffect>
                                  </p:childTnLst>
                                </p:cTn>
                              </p:par>
                            </p:childTnLst>
                          </p:cTn>
                        </p:par>
                        <p:par>
                          <p:cTn id="43" fill="hold">
                            <p:stCondLst>
                              <p:cond delay="75"/>
                            </p:stCondLst>
                            <p:childTnLst>
                              <p:par>
                                <p:cTn id="44" presetID="22" presetClass="entr" presetSubtype="1" fill="hold" grpId="0" nodeType="afterEffect">
                                  <p:stCondLst>
                                    <p:cond delay="0"/>
                                  </p:stCondLst>
                                  <p:childTnLst>
                                    <p:set>
                                      <p:cBhvr>
                                        <p:cTn id="45" dur="1" fill="hold">
                                          <p:stCondLst>
                                            <p:cond delay="0"/>
                                          </p:stCondLst>
                                        </p:cTn>
                                        <p:tgtEl>
                                          <p:spTgt spid="9228">
                                            <p:txEl>
                                              <p:pRg st="1" end="1"/>
                                            </p:txEl>
                                          </p:spTgt>
                                        </p:tgtEl>
                                        <p:attrNameLst>
                                          <p:attrName>style.visibility</p:attrName>
                                        </p:attrNameLst>
                                      </p:cBhvr>
                                      <p:to>
                                        <p:strVal val="visible"/>
                                      </p:to>
                                    </p:set>
                                    <p:animEffect transition="in" filter="wipe(up)">
                                      <p:cBhvr>
                                        <p:cTn id="46" dur="75"/>
                                        <p:tgtEl>
                                          <p:spTgt spid="9228">
                                            <p:txEl>
                                              <p:pRg st="1" end="1"/>
                                            </p:txEl>
                                          </p:spTgt>
                                        </p:tgtEl>
                                      </p:cBhvr>
                                    </p:animEffect>
                                  </p:childTnLst>
                                </p:cTn>
                              </p:par>
                            </p:childTnLst>
                          </p:cTn>
                        </p:par>
                        <p:par>
                          <p:cTn id="47" fill="hold">
                            <p:stCondLst>
                              <p:cond delay="150"/>
                            </p:stCondLst>
                            <p:childTnLst>
                              <p:par>
                                <p:cTn id="48" presetID="22" presetClass="entr" presetSubtype="8" fill="hold" grpId="0" nodeType="afterEffect">
                                  <p:stCondLst>
                                    <p:cond delay="0"/>
                                  </p:stCondLst>
                                  <p:childTnLst>
                                    <p:set>
                                      <p:cBhvr>
                                        <p:cTn id="49" dur="1" fill="hold">
                                          <p:stCondLst>
                                            <p:cond delay="0"/>
                                          </p:stCondLst>
                                        </p:cTn>
                                        <p:tgtEl>
                                          <p:spTgt spid="9230"/>
                                        </p:tgtEl>
                                        <p:attrNameLst>
                                          <p:attrName>style.visibility</p:attrName>
                                        </p:attrNameLst>
                                      </p:cBhvr>
                                      <p:to>
                                        <p:strVal val="visible"/>
                                      </p:to>
                                    </p:set>
                                    <p:animEffect transition="in" filter="wipe(left)">
                                      <p:cBhvr>
                                        <p:cTn id="50" dur="500"/>
                                        <p:tgtEl>
                                          <p:spTgt spid="9230"/>
                                        </p:tgtEl>
                                      </p:cBhvr>
                                    </p:animEffect>
                                  </p:childTnLst>
                                </p:cTn>
                              </p:par>
                            </p:childTnLst>
                          </p:cTn>
                        </p:par>
                        <p:par>
                          <p:cTn id="51" fill="hold">
                            <p:stCondLst>
                              <p:cond delay="650"/>
                            </p:stCondLst>
                            <p:childTnLst>
                              <p:par>
                                <p:cTn id="52" presetID="4" presetClass="entr" presetSubtype="32" fill="hold" grpId="0" nodeType="afterEffect">
                                  <p:stCondLst>
                                    <p:cond delay="0"/>
                                  </p:stCondLst>
                                  <p:childTnLst>
                                    <p:set>
                                      <p:cBhvr>
                                        <p:cTn id="53" dur="1" fill="hold">
                                          <p:stCondLst>
                                            <p:cond delay="0"/>
                                          </p:stCondLst>
                                        </p:cTn>
                                        <p:tgtEl>
                                          <p:spTgt spid="9231"/>
                                        </p:tgtEl>
                                        <p:attrNameLst>
                                          <p:attrName>style.visibility</p:attrName>
                                        </p:attrNameLst>
                                      </p:cBhvr>
                                      <p:to>
                                        <p:strVal val="visible"/>
                                      </p:to>
                                    </p:set>
                                    <p:animEffect transition="in" filter="box(out)">
                                      <p:cBhvr>
                                        <p:cTn id="54" dur="500"/>
                                        <p:tgtEl>
                                          <p:spTgt spid="9231"/>
                                        </p:tgtEl>
                                      </p:cBhvr>
                                    </p:animEffect>
                                  </p:childTnLst>
                                </p:cTn>
                              </p:par>
                            </p:childTnLst>
                          </p:cTn>
                        </p:par>
                      </p:childTnLst>
                    </p:cTn>
                  </p:par>
                  <p:par>
                    <p:cTn id="55" fill="hold">
                      <p:stCondLst>
                        <p:cond delay="indefinite"/>
                      </p:stCondLst>
                      <p:childTnLst>
                        <p:par>
                          <p:cTn id="56" fill="hold">
                            <p:stCondLst>
                              <p:cond delay="0"/>
                            </p:stCondLst>
                            <p:childTnLst>
                              <p:par>
                                <p:cTn id="57" presetID="22" presetClass="entr" presetSubtype="1" fill="hold" grpId="0" nodeType="clickEffect">
                                  <p:stCondLst>
                                    <p:cond delay="0"/>
                                  </p:stCondLst>
                                  <p:childTnLst>
                                    <p:set>
                                      <p:cBhvr>
                                        <p:cTn id="58" dur="1" fill="hold">
                                          <p:stCondLst>
                                            <p:cond delay="0"/>
                                          </p:stCondLst>
                                        </p:cTn>
                                        <p:tgtEl>
                                          <p:spTgt spid="9232">
                                            <p:txEl>
                                              <p:pRg st="0" end="0"/>
                                            </p:txEl>
                                          </p:spTgt>
                                        </p:tgtEl>
                                        <p:attrNameLst>
                                          <p:attrName>style.visibility</p:attrName>
                                        </p:attrNameLst>
                                      </p:cBhvr>
                                      <p:to>
                                        <p:strVal val="visible"/>
                                      </p:to>
                                    </p:set>
                                    <p:animEffect transition="in" filter="wipe(up)">
                                      <p:cBhvr>
                                        <p:cTn id="59" dur="75"/>
                                        <p:tgtEl>
                                          <p:spTgt spid="9232">
                                            <p:txEl>
                                              <p:pRg st="0" end="0"/>
                                            </p:txEl>
                                          </p:spTgt>
                                        </p:tgtEl>
                                      </p:cBhvr>
                                    </p:animEffect>
                                  </p:childTnLst>
                                </p:cTn>
                              </p:par>
                            </p:childTnLst>
                          </p:cTn>
                        </p:par>
                        <p:par>
                          <p:cTn id="60" fill="hold">
                            <p:stCondLst>
                              <p:cond delay="75"/>
                            </p:stCondLst>
                            <p:childTnLst>
                              <p:par>
                                <p:cTn id="61" presetID="22" presetClass="entr" presetSubtype="1" fill="hold" grpId="0" nodeType="afterEffect">
                                  <p:stCondLst>
                                    <p:cond delay="0"/>
                                  </p:stCondLst>
                                  <p:childTnLst>
                                    <p:set>
                                      <p:cBhvr>
                                        <p:cTn id="62" dur="1" fill="hold">
                                          <p:stCondLst>
                                            <p:cond delay="0"/>
                                          </p:stCondLst>
                                        </p:cTn>
                                        <p:tgtEl>
                                          <p:spTgt spid="9232">
                                            <p:txEl>
                                              <p:pRg st="1" end="1"/>
                                            </p:txEl>
                                          </p:spTgt>
                                        </p:tgtEl>
                                        <p:attrNameLst>
                                          <p:attrName>style.visibility</p:attrName>
                                        </p:attrNameLst>
                                      </p:cBhvr>
                                      <p:to>
                                        <p:strVal val="visible"/>
                                      </p:to>
                                    </p:set>
                                    <p:animEffect transition="in" filter="wipe(up)">
                                      <p:cBhvr>
                                        <p:cTn id="63" dur="75"/>
                                        <p:tgtEl>
                                          <p:spTgt spid="9232">
                                            <p:txEl>
                                              <p:pRg st="1" end="1"/>
                                            </p:txEl>
                                          </p:spTgt>
                                        </p:tgtEl>
                                      </p:cBhvr>
                                    </p:animEffect>
                                  </p:childTnLst>
                                </p:cTn>
                              </p:par>
                            </p:childTnLst>
                          </p:cTn>
                        </p:par>
                        <p:par>
                          <p:cTn id="64" fill="hold">
                            <p:stCondLst>
                              <p:cond delay="150"/>
                            </p:stCondLst>
                            <p:childTnLst>
                              <p:par>
                                <p:cTn id="65" presetID="22" presetClass="entr" presetSubtype="8" fill="hold" grpId="0" nodeType="afterEffect">
                                  <p:stCondLst>
                                    <p:cond delay="0"/>
                                  </p:stCondLst>
                                  <p:childTnLst>
                                    <p:set>
                                      <p:cBhvr>
                                        <p:cTn id="66" dur="1" fill="hold">
                                          <p:stCondLst>
                                            <p:cond delay="0"/>
                                          </p:stCondLst>
                                        </p:cTn>
                                        <p:tgtEl>
                                          <p:spTgt spid="9233"/>
                                        </p:tgtEl>
                                        <p:attrNameLst>
                                          <p:attrName>style.visibility</p:attrName>
                                        </p:attrNameLst>
                                      </p:cBhvr>
                                      <p:to>
                                        <p:strVal val="visible"/>
                                      </p:to>
                                    </p:set>
                                    <p:animEffect transition="in" filter="wipe(left)">
                                      <p:cBhvr>
                                        <p:cTn id="67" dur="500"/>
                                        <p:tgtEl>
                                          <p:spTgt spid="9233"/>
                                        </p:tgtEl>
                                      </p:cBhvr>
                                    </p:animEffect>
                                  </p:childTnLst>
                                </p:cTn>
                              </p:par>
                            </p:childTnLst>
                          </p:cTn>
                        </p:par>
                        <p:par>
                          <p:cTn id="68" fill="hold">
                            <p:stCondLst>
                              <p:cond delay="650"/>
                            </p:stCondLst>
                            <p:childTnLst>
                              <p:par>
                                <p:cTn id="69" presetID="4" presetClass="entr" presetSubtype="32" fill="hold" grpId="0" nodeType="afterEffect">
                                  <p:stCondLst>
                                    <p:cond delay="0"/>
                                  </p:stCondLst>
                                  <p:childTnLst>
                                    <p:set>
                                      <p:cBhvr>
                                        <p:cTn id="70" dur="1" fill="hold">
                                          <p:stCondLst>
                                            <p:cond delay="0"/>
                                          </p:stCondLst>
                                        </p:cTn>
                                        <p:tgtEl>
                                          <p:spTgt spid="9234"/>
                                        </p:tgtEl>
                                        <p:attrNameLst>
                                          <p:attrName>style.visibility</p:attrName>
                                        </p:attrNameLst>
                                      </p:cBhvr>
                                      <p:to>
                                        <p:strVal val="visible"/>
                                      </p:to>
                                    </p:set>
                                    <p:animEffect transition="in" filter="box(out)">
                                      <p:cBhvr>
                                        <p:cTn id="71" dur="500"/>
                                        <p:tgtEl>
                                          <p:spTgt spid="9234"/>
                                        </p:tgtEl>
                                      </p:cBhvr>
                                    </p:animEffect>
                                  </p:childTnLst>
                                </p:cTn>
                              </p:par>
                            </p:childTnLst>
                          </p:cTn>
                        </p:par>
                      </p:childTnLst>
                    </p:cTn>
                  </p:par>
                  <p:par>
                    <p:cTn id="72" fill="hold">
                      <p:stCondLst>
                        <p:cond delay="indefinite"/>
                      </p:stCondLst>
                      <p:childTnLst>
                        <p:par>
                          <p:cTn id="73" fill="hold">
                            <p:stCondLst>
                              <p:cond delay="0"/>
                            </p:stCondLst>
                            <p:childTnLst>
                              <p:par>
                                <p:cTn id="74" presetID="22" presetClass="entr" presetSubtype="1" fill="hold" grpId="0" nodeType="clickEffect">
                                  <p:stCondLst>
                                    <p:cond delay="0"/>
                                  </p:stCondLst>
                                  <p:childTnLst>
                                    <p:set>
                                      <p:cBhvr>
                                        <p:cTn id="75" dur="1" fill="hold">
                                          <p:stCondLst>
                                            <p:cond delay="0"/>
                                          </p:stCondLst>
                                        </p:cTn>
                                        <p:tgtEl>
                                          <p:spTgt spid="9235">
                                            <p:txEl>
                                              <p:pRg st="0" end="0"/>
                                            </p:txEl>
                                          </p:spTgt>
                                        </p:tgtEl>
                                        <p:attrNameLst>
                                          <p:attrName>style.visibility</p:attrName>
                                        </p:attrNameLst>
                                      </p:cBhvr>
                                      <p:to>
                                        <p:strVal val="visible"/>
                                      </p:to>
                                    </p:set>
                                    <p:animEffect transition="in" filter="wipe(up)">
                                      <p:cBhvr>
                                        <p:cTn id="76" dur="75"/>
                                        <p:tgtEl>
                                          <p:spTgt spid="9235">
                                            <p:txEl>
                                              <p:pRg st="0" end="0"/>
                                            </p:txEl>
                                          </p:spTgt>
                                        </p:tgtEl>
                                      </p:cBhvr>
                                    </p:animEffect>
                                  </p:childTnLst>
                                </p:cTn>
                              </p:par>
                            </p:childTnLst>
                          </p:cTn>
                        </p:par>
                        <p:par>
                          <p:cTn id="77" fill="hold">
                            <p:stCondLst>
                              <p:cond delay="75"/>
                            </p:stCondLst>
                            <p:childTnLst>
                              <p:par>
                                <p:cTn id="78" presetID="22" presetClass="entr" presetSubtype="1" fill="hold" grpId="0" nodeType="afterEffect">
                                  <p:stCondLst>
                                    <p:cond delay="0"/>
                                  </p:stCondLst>
                                  <p:childTnLst>
                                    <p:set>
                                      <p:cBhvr>
                                        <p:cTn id="79" dur="1" fill="hold">
                                          <p:stCondLst>
                                            <p:cond delay="0"/>
                                          </p:stCondLst>
                                        </p:cTn>
                                        <p:tgtEl>
                                          <p:spTgt spid="9235">
                                            <p:txEl>
                                              <p:pRg st="1" end="1"/>
                                            </p:txEl>
                                          </p:spTgt>
                                        </p:tgtEl>
                                        <p:attrNameLst>
                                          <p:attrName>style.visibility</p:attrName>
                                        </p:attrNameLst>
                                      </p:cBhvr>
                                      <p:to>
                                        <p:strVal val="visible"/>
                                      </p:to>
                                    </p:set>
                                    <p:animEffect transition="in" filter="wipe(up)">
                                      <p:cBhvr>
                                        <p:cTn id="80" dur="75"/>
                                        <p:tgtEl>
                                          <p:spTgt spid="9235">
                                            <p:txEl>
                                              <p:pRg st="1" end="1"/>
                                            </p:txEl>
                                          </p:spTgt>
                                        </p:tgtEl>
                                      </p:cBhvr>
                                    </p:animEffect>
                                  </p:childTnLst>
                                </p:cTn>
                              </p:par>
                            </p:childTnLst>
                          </p:cTn>
                        </p:par>
                      </p:childTnLst>
                    </p:cTn>
                  </p:par>
                  <p:par>
                    <p:cTn id="81" fill="hold">
                      <p:stCondLst>
                        <p:cond delay="indefinite"/>
                      </p:stCondLst>
                      <p:childTnLst>
                        <p:par>
                          <p:cTn id="82" fill="hold">
                            <p:stCondLst>
                              <p:cond delay="0"/>
                            </p:stCondLst>
                            <p:childTnLst>
                              <p:par>
                                <p:cTn id="83" presetID="4" presetClass="entr" presetSubtype="32" fill="hold" grpId="0" nodeType="clickEffect">
                                  <p:stCondLst>
                                    <p:cond delay="0"/>
                                  </p:stCondLst>
                                  <p:childTnLst>
                                    <p:set>
                                      <p:cBhvr>
                                        <p:cTn id="84" dur="1" fill="hold">
                                          <p:stCondLst>
                                            <p:cond delay="0"/>
                                          </p:stCondLst>
                                        </p:cTn>
                                        <p:tgtEl>
                                          <p:spTgt spid="9236"/>
                                        </p:tgtEl>
                                        <p:attrNameLst>
                                          <p:attrName>style.visibility</p:attrName>
                                        </p:attrNameLst>
                                      </p:cBhvr>
                                      <p:to>
                                        <p:strVal val="visible"/>
                                      </p:to>
                                    </p:set>
                                    <p:animEffect transition="in" filter="box(out)">
                                      <p:cBhvr>
                                        <p:cTn id="85" dur="500"/>
                                        <p:tgtEl>
                                          <p:spTgt spid="923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220" grpId="0" build="p" autoUpdateAnimBg="0"/>
      <p:bldP spid="9222" grpId="0" autoUpdateAnimBg="0"/>
      <p:bldP spid="9223" grpId="0" autoUpdateAnimBg="0"/>
      <p:bldP spid="9224" grpId="0" autoUpdateAnimBg="0"/>
      <p:bldP spid="9225" grpId="0" autoUpdateAnimBg="0"/>
      <p:bldP spid="9226" grpId="0" autoUpdateAnimBg="0"/>
      <p:bldP spid="9227" grpId="0" autoUpdateAnimBg="0"/>
      <p:bldP spid="9228" grpId="0" build="p" autoUpdateAnimBg="0"/>
      <p:bldP spid="9230" grpId="0" animBg="1"/>
      <p:bldP spid="9231" grpId="0" autoUpdateAnimBg="0"/>
      <p:bldP spid="9232" grpId="0" build="p" autoUpdateAnimBg="0"/>
      <p:bldP spid="9233" grpId="0" animBg="1"/>
      <p:bldP spid="9234" grpId="0" autoUpdateAnimBg="0"/>
      <p:bldP spid="9235" grpId="0" build="p" autoUpdateAnimBg="0"/>
      <p:bldP spid="9236" grpId="0" autoUpdateAnimBg="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2"/>
          <p:cNvSpPr>
            <a:spLocks noChangeArrowheads="1"/>
          </p:cNvSpPr>
          <p:nvPr/>
        </p:nvSpPr>
        <p:spPr bwMode="auto">
          <a:xfrm>
            <a:off x="2844800" y="4064000"/>
            <a:ext cx="3530600" cy="2767013"/>
          </a:xfrm>
          <a:prstGeom prst="rect">
            <a:avLst/>
          </a:prstGeom>
          <a:solidFill>
            <a:schemeClr val="bg1"/>
          </a:solidFill>
          <a:ln w="50800">
            <a:solidFill>
              <a:srgbClr val="FF0033"/>
            </a:solidFill>
            <a:miter lim="800000"/>
            <a:headEnd/>
            <a:tailEnd/>
          </a:ln>
        </p:spPr>
        <p:txBody>
          <a:bodyPr wrap="none" anchor="ctr"/>
          <a:lstStyle/>
          <a:p>
            <a:endParaRPr lang="en-US"/>
          </a:p>
        </p:txBody>
      </p:sp>
      <p:sp>
        <p:nvSpPr>
          <p:cNvPr id="64515" name="Rectangle 3"/>
          <p:cNvSpPr>
            <a:spLocks noChangeArrowheads="1"/>
          </p:cNvSpPr>
          <p:nvPr/>
        </p:nvSpPr>
        <p:spPr bwMode="auto">
          <a:xfrm>
            <a:off x="2216150" y="1841500"/>
            <a:ext cx="4787900" cy="1587500"/>
          </a:xfrm>
          <a:prstGeom prst="rect">
            <a:avLst/>
          </a:prstGeom>
          <a:solidFill>
            <a:schemeClr val="accent1"/>
          </a:solidFill>
          <a:ln w="12700">
            <a:solidFill>
              <a:srgbClr val="FF66FF"/>
            </a:solidFill>
            <a:miter lim="800000"/>
            <a:headEnd/>
            <a:tailEnd/>
          </a:ln>
        </p:spPr>
        <p:txBody>
          <a:bodyPr wrap="none" anchor="ctr"/>
          <a:lstStyle/>
          <a:p>
            <a:endParaRPr lang="en-US"/>
          </a:p>
        </p:txBody>
      </p:sp>
      <p:sp>
        <p:nvSpPr>
          <p:cNvPr id="10244" name="Rectangle 4"/>
          <p:cNvSpPr>
            <a:spLocks noChangeArrowheads="1"/>
          </p:cNvSpPr>
          <p:nvPr/>
        </p:nvSpPr>
        <p:spPr bwMode="auto">
          <a:xfrm>
            <a:off x="20638" y="260350"/>
            <a:ext cx="9185207" cy="1570303"/>
          </a:xfrm>
          <a:prstGeom prst="rect">
            <a:avLst/>
          </a:prstGeom>
          <a:noFill/>
          <a:ln w="9525">
            <a:noFill/>
            <a:miter lim="800000"/>
            <a:headEnd/>
            <a:tailEnd/>
          </a:ln>
        </p:spPr>
        <p:txBody>
          <a:bodyPr wrap="none" lIns="92075" tIns="46038" rIns="92075" bIns="46038">
            <a:spAutoFit/>
          </a:bodyPr>
          <a:lstStyle/>
          <a:p>
            <a:r>
              <a:rPr lang="en-US" sz="3200" b="1" dirty="0">
                <a:solidFill>
                  <a:srgbClr val="CC0000"/>
                </a:solidFill>
              </a:rPr>
              <a:t>5.</a:t>
            </a:r>
            <a:r>
              <a:rPr lang="en-US" sz="3200" b="1" dirty="0"/>
              <a:t> Find the </a:t>
            </a:r>
            <a:r>
              <a:rPr lang="en-US" sz="3200" b="1" dirty="0">
                <a:solidFill>
                  <a:srgbClr val="0000FF"/>
                </a:solidFill>
              </a:rPr>
              <a:t>reference angle</a:t>
            </a:r>
            <a:r>
              <a:rPr lang="en-US" sz="3200" b="1" dirty="0"/>
              <a:t> by taking the </a:t>
            </a:r>
            <a:r>
              <a:rPr lang="en-US" sz="3200" b="1" dirty="0">
                <a:solidFill>
                  <a:srgbClr val="FF00FF"/>
                </a:solidFill>
              </a:rPr>
              <a:t>inverse </a:t>
            </a:r>
          </a:p>
          <a:p>
            <a:r>
              <a:rPr lang="en-US" sz="3200" b="1" dirty="0">
                <a:solidFill>
                  <a:srgbClr val="006600"/>
                </a:solidFill>
              </a:rPr>
              <a:t>    </a:t>
            </a:r>
            <a:r>
              <a:rPr lang="en-US" sz="3200" b="1" dirty="0">
                <a:solidFill>
                  <a:srgbClr val="FF00FF"/>
                </a:solidFill>
              </a:rPr>
              <a:t>tangent </a:t>
            </a:r>
            <a:r>
              <a:rPr lang="en-US" sz="3200" b="1" dirty="0"/>
              <a:t>of the </a:t>
            </a:r>
            <a:r>
              <a:rPr lang="en-US" sz="3200" b="1" dirty="0">
                <a:solidFill>
                  <a:srgbClr val="00B050"/>
                </a:solidFill>
              </a:rPr>
              <a:t>absolute value </a:t>
            </a:r>
            <a:r>
              <a:rPr lang="en-US" sz="3200" b="1" dirty="0"/>
              <a:t>of the </a:t>
            </a:r>
            <a:r>
              <a:rPr lang="en-US" sz="3200" b="1" dirty="0">
                <a:solidFill>
                  <a:srgbClr val="FF00CC"/>
                </a:solidFill>
              </a:rPr>
              <a:t>y-component</a:t>
            </a:r>
            <a:r>
              <a:rPr lang="en-US" sz="3200" b="1" dirty="0"/>
              <a:t> </a:t>
            </a:r>
          </a:p>
          <a:p>
            <a:r>
              <a:rPr lang="en-US" sz="3200" b="1" dirty="0"/>
              <a:t>    divided by the </a:t>
            </a:r>
            <a:r>
              <a:rPr lang="en-US" sz="3200" b="1" dirty="0">
                <a:solidFill>
                  <a:srgbClr val="FF9900"/>
                </a:solidFill>
              </a:rPr>
              <a:t>x-component</a:t>
            </a:r>
            <a:r>
              <a:rPr lang="en-US" sz="3200" b="1" dirty="0"/>
              <a:t>.</a:t>
            </a:r>
          </a:p>
        </p:txBody>
      </p:sp>
      <p:sp>
        <p:nvSpPr>
          <p:cNvPr id="10245" name="Rectangle 5"/>
          <p:cNvSpPr>
            <a:spLocks noChangeArrowheads="1"/>
          </p:cNvSpPr>
          <p:nvPr/>
        </p:nvSpPr>
        <p:spPr bwMode="auto">
          <a:xfrm>
            <a:off x="2430463" y="2224088"/>
            <a:ext cx="4303712" cy="823912"/>
          </a:xfrm>
          <a:prstGeom prst="rect">
            <a:avLst/>
          </a:prstGeom>
          <a:noFill/>
          <a:ln w="9525">
            <a:noFill/>
            <a:miter lim="800000"/>
            <a:headEnd/>
            <a:tailEnd/>
          </a:ln>
          <a:effectLst/>
        </p:spPr>
        <p:txBody>
          <a:bodyPr wrap="none" lIns="92075" tIns="46038" rIns="92075" bIns="46038">
            <a:spAutoFit/>
          </a:bodyPr>
          <a:lstStyle/>
          <a:p>
            <a:pPr>
              <a:defRPr/>
            </a:pPr>
            <a:r>
              <a:rPr lang="en-US" sz="4800" b="1">
                <a:solidFill>
                  <a:srgbClr val="0000FF"/>
                </a:solidFill>
                <a:effectLst>
                  <a:outerShdw blurRad="38100" dist="38100" dir="2700000" algn="tl">
                    <a:srgbClr val="000000"/>
                  </a:outerShdw>
                </a:effectLst>
                <a:latin typeface="Symbol" pitchFamily="18" charset="2"/>
              </a:rPr>
              <a:t>q</a:t>
            </a:r>
            <a:r>
              <a:rPr lang="en-US" sz="4800" b="1">
                <a:effectLst>
                  <a:outerShdw blurRad="38100" dist="38100" dir="2700000" algn="tl">
                    <a:srgbClr val="FFFFFF"/>
                  </a:outerShdw>
                </a:effectLst>
              </a:rPr>
              <a:t> = </a:t>
            </a:r>
            <a:r>
              <a:rPr lang="en-US" sz="4800" b="1">
                <a:solidFill>
                  <a:srgbClr val="006600"/>
                </a:solidFill>
                <a:effectLst>
                  <a:outerShdw blurRad="38100" dist="38100" dir="2700000" algn="tl">
                    <a:srgbClr val="000000"/>
                  </a:outerShdw>
                </a:effectLst>
              </a:rPr>
              <a:t>Tan</a:t>
            </a:r>
            <a:r>
              <a:rPr lang="en-US" sz="4800" b="1" baseline="30000">
                <a:solidFill>
                  <a:srgbClr val="006600"/>
                </a:solidFill>
                <a:effectLst>
                  <a:outerShdw blurRad="38100" dist="38100" dir="2700000" algn="tl">
                    <a:srgbClr val="000000"/>
                  </a:outerShdw>
                </a:effectLst>
              </a:rPr>
              <a:t>-1</a:t>
            </a:r>
            <a:r>
              <a:rPr lang="en-US" sz="4800" b="1">
                <a:effectLst>
                  <a:outerShdw blurRad="38100" dist="38100" dir="2700000" algn="tl">
                    <a:srgbClr val="FFFFFF"/>
                  </a:outerShdw>
                </a:effectLst>
              </a:rPr>
              <a:t>  </a:t>
            </a:r>
            <a:r>
              <a:rPr lang="en-US" sz="4800" b="1">
                <a:solidFill>
                  <a:srgbClr val="FF00CC"/>
                </a:solidFill>
                <a:effectLst>
                  <a:outerShdw blurRad="38100" dist="38100" dir="2700000" algn="tl">
                    <a:srgbClr val="000000"/>
                  </a:outerShdw>
                </a:effectLst>
              </a:rPr>
              <a:t>R</a:t>
            </a:r>
            <a:r>
              <a:rPr lang="en-US" sz="4800" b="1" baseline="-25000">
                <a:solidFill>
                  <a:srgbClr val="FF00CC"/>
                </a:solidFill>
                <a:effectLst>
                  <a:outerShdw blurRad="38100" dist="38100" dir="2700000" algn="tl">
                    <a:srgbClr val="000000"/>
                  </a:outerShdw>
                </a:effectLst>
              </a:rPr>
              <a:t>y</a:t>
            </a:r>
            <a:r>
              <a:rPr lang="en-US" sz="4800" b="1">
                <a:effectLst>
                  <a:outerShdw blurRad="38100" dist="38100" dir="2700000" algn="tl">
                    <a:srgbClr val="FFFFFF"/>
                  </a:outerShdw>
                </a:effectLst>
              </a:rPr>
              <a:t>/</a:t>
            </a:r>
            <a:r>
              <a:rPr lang="en-US" sz="4800" b="1">
                <a:solidFill>
                  <a:srgbClr val="FF9900"/>
                </a:solidFill>
                <a:effectLst>
                  <a:outerShdw blurRad="38100" dist="38100" dir="2700000" algn="tl">
                    <a:srgbClr val="000000"/>
                  </a:outerShdw>
                </a:effectLst>
              </a:rPr>
              <a:t>R</a:t>
            </a:r>
            <a:r>
              <a:rPr lang="en-US" sz="4800" b="1" baseline="-25000">
                <a:solidFill>
                  <a:srgbClr val="FF9900"/>
                </a:solidFill>
                <a:effectLst>
                  <a:outerShdw blurRad="38100" dist="38100" dir="2700000" algn="tl">
                    <a:srgbClr val="000000"/>
                  </a:outerShdw>
                </a:effectLst>
              </a:rPr>
              <a:t>x</a:t>
            </a:r>
          </a:p>
        </p:txBody>
      </p:sp>
      <p:sp>
        <p:nvSpPr>
          <p:cNvPr id="10246" name="Line 6"/>
          <p:cNvSpPr>
            <a:spLocks noChangeShapeType="1"/>
          </p:cNvSpPr>
          <p:nvPr/>
        </p:nvSpPr>
        <p:spPr bwMode="auto">
          <a:xfrm>
            <a:off x="5029200" y="1981200"/>
            <a:ext cx="0" cy="1295400"/>
          </a:xfrm>
          <a:prstGeom prst="line">
            <a:avLst/>
          </a:prstGeom>
          <a:noFill/>
          <a:ln w="50800">
            <a:solidFill>
              <a:schemeClr val="tx1"/>
            </a:solidFill>
            <a:round/>
            <a:headEnd type="none" w="sm" len="sm"/>
            <a:tailEnd type="none" w="sm" len="sm"/>
          </a:ln>
        </p:spPr>
        <p:txBody>
          <a:bodyPr/>
          <a:lstStyle/>
          <a:p>
            <a:endParaRPr lang="en-US"/>
          </a:p>
        </p:txBody>
      </p:sp>
      <p:sp>
        <p:nvSpPr>
          <p:cNvPr id="10247" name="Line 7"/>
          <p:cNvSpPr>
            <a:spLocks noChangeShapeType="1"/>
          </p:cNvSpPr>
          <p:nvPr/>
        </p:nvSpPr>
        <p:spPr bwMode="auto">
          <a:xfrm>
            <a:off x="6781800" y="1981200"/>
            <a:ext cx="0" cy="1295400"/>
          </a:xfrm>
          <a:prstGeom prst="line">
            <a:avLst/>
          </a:prstGeom>
          <a:noFill/>
          <a:ln w="50800">
            <a:solidFill>
              <a:schemeClr val="tx1"/>
            </a:solidFill>
            <a:round/>
            <a:headEnd type="none" w="sm" len="sm"/>
            <a:tailEnd type="none" w="sm" len="sm"/>
          </a:ln>
        </p:spPr>
        <p:txBody>
          <a:bodyPr/>
          <a:lstStyle/>
          <a:p>
            <a:endParaRPr lang="en-US"/>
          </a:p>
        </p:txBody>
      </p:sp>
      <p:sp>
        <p:nvSpPr>
          <p:cNvPr id="10248" name="Rectangle 8"/>
          <p:cNvSpPr>
            <a:spLocks noChangeArrowheads="1"/>
          </p:cNvSpPr>
          <p:nvPr/>
        </p:nvSpPr>
        <p:spPr bwMode="auto">
          <a:xfrm>
            <a:off x="101600" y="3429000"/>
            <a:ext cx="8532813" cy="1066800"/>
          </a:xfrm>
          <a:prstGeom prst="rect">
            <a:avLst/>
          </a:prstGeom>
          <a:noFill/>
          <a:ln w="9525">
            <a:noFill/>
            <a:miter lim="800000"/>
            <a:headEnd/>
            <a:tailEnd/>
          </a:ln>
        </p:spPr>
        <p:txBody>
          <a:bodyPr wrap="none" lIns="92075" tIns="46038" rIns="92075" bIns="46038">
            <a:spAutoFit/>
          </a:bodyPr>
          <a:lstStyle/>
          <a:p>
            <a:r>
              <a:rPr lang="en-US" sz="3200" b="1">
                <a:solidFill>
                  <a:srgbClr val="CC0000"/>
                </a:solidFill>
              </a:rPr>
              <a:t>6.</a:t>
            </a:r>
            <a:r>
              <a:rPr lang="en-US" sz="3200" b="1"/>
              <a:t> Use the “signs” of </a:t>
            </a:r>
            <a:r>
              <a:rPr lang="en-US" sz="3200" b="1">
                <a:solidFill>
                  <a:srgbClr val="FF9900"/>
                </a:solidFill>
              </a:rPr>
              <a:t>R</a:t>
            </a:r>
            <a:r>
              <a:rPr lang="en-US" sz="3200" b="1" baseline="-25000">
                <a:solidFill>
                  <a:srgbClr val="FF9900"/>
                </a:solidFill>
              </a:rPr>
              <a:t>x</a:t>
            </a:r>
            <a:r>
              <a:rPr lang="en-US" sz="3200" b="1"/>
              <a:t> and </a:t>
            </a:r>
            <a:r>
              <a:rPr lang="en-US" sz="3200" b="1">
                <a:solidFill>
                  <a:srgbClr val="FF00CC"/>
                </a:solidFill>
              </a:rPr>
              <a:t>R</a:t>
            </a:r>
            <a:r>
              <a:rPr lang="en-US" sz="3200" b="1" baseline="-25000">
                <a:solidFill>
                  <a:srgbClr val="FF00CC"/>
                </a:solidFill>
              </a:rPr>
              <a:t>y</a:t>
            </a:r>
            <a:r>
              <a:rPr lang="en-US" sz="3200" b="1"/>
              <a:t> to determine the </a:t>
            </a:r>
          </a:p>
          <a:p>
            <a:r>
              <a:rPr lang="en-US" sz="3200" b="1"/>
              <a:t>    quadrant.</a:t>
            </a:r>
          </a:p>
        </p:txBody>
      </p:sp>
      <p:sp>
        <p:nvSpPr>
          <p:cNvPr id="10249" name="Line 9"/>
          <p:cNvSpPr>
            <a:spLocks noChangeShapeType="1"/>
          </p:cNvSpPr>
          <p:nvPr/>
        </p:nvSpPr>
        <p:spPr bwMode="auto">
          <a:xfrm>
            <a:off x="4572000" y="4267200"/>
            <a:ext cx="0" cy="2438400"/>
          </a:xfrm>
          <a:prstGeom prst="line">
            <a:avLst/>
          </a:prstGeom>
          <a:noFill/>
          <a:ln w="50800">
            <a:solidFill>
              <a:schemeClr val="tx1"/>
            </a:solidFill>
            <a:round/>
            <a:headEnd type="none" w="sm" len="sm"/>
            <a:tailEnd type="none" w="sm" len="sm"/>
          </a:ln>
        </p:spPr>
        <p:txBody>
          <a:bodyPr/>
          <a:lstStyle/>
          <a:p>
            <a:endParaRPr lang="en-US"/>
          </a:p>
        </p:txBody>
      </p:sp>
      <p:sp>
        <p:nvSpPr>
          <p:cNvPr id="10250" name="Line 10"/>
          <p:cNvSpPr>
            <a:spLocks noChangeShapeType="1"/>
          </p:cNvSpPr>
          <p:nvPr/>
        </p:nvSpPr>
        <p:spPr bwMode="auto">
          <a:xfrm>
            <a:off x="3238500" y="5410200"/>
            <a:ext cx="2781300" cy="0"/>
          </a:xfrm>
          <a:prstGeom prst="line">
            <a:avLst/>
          </a:prstGeom>
          <a:noFill/>
          <a:ln w="50800">
            <a:solidFill>
              <a:schemeClr val="tx1"/>
            </a:solidFill>
            <a:round/>
            <a:headEnd type="none" w="sm" len="sm"/>
            <a:tailEnd type="none" w="sm" len="sm"/>
          </a:ln>
        </p:spPr>
        <p:txBody>
          <a:bodyPr/>
          <a:lstStyle/>
          <a:p>
            <a:endParaRPr lang="en-US"/>
          </a:p>
        </p:txBody>
      </p:sp>
      <p:sp>
        <p:nvSpPr>
          <p:cNvPr id="10251" name="Rectangle 11"/>
          <p:cNvSpPr>
            <a:spLocks noChangeArrowheads="1"/>
          </p:cNvSpPr>
          <p:nvPr/>
        </p:nvSpPr>
        <p:spPr bwMode="auto">
          <a:xfrm>
            <a:off x="5318125" y="4281488"/>
            <a:ext cx="695325" cy="519112"/>
          </a:xfrm>
          <a:prstGeom prst="rect">
            <a:avLst/>
          </a:prstGeom>
          <a:noFill/>
          <a:ln w="9525">
            <a:noFill/>
            <a:miter lim="800000"/>
            <a:headEnd/>
            <a:tailEnd/>
          </a:ln>
        </p:spPr>
        <p:txBody>
          <a:bodyPr wrap="none" lIns="92075" tIns="46038" rIns="92075" bIns="46038">
            <a:spAutoFit/>
          </a:bodyPr>
          <a:lstStyle/>
          <a:p>
            <a:r>
              <a:rPr lang="en-US" sz="2800" b="1">
                <a:solidFill>
                  <a:srgbClr val="FF0033"/>
                </a:solidFill>
                <a:latin typeface="Comic Sans MS" pitchFamily="66" charset="0"/>
              </a:rPr>
              <a:t>NE</a:t>
            </a:r>
          </a:p>
        </p:txBody>
      </p:sp>
      <p:sp>
        <p:nvSpPr>
          <p:cNvPr id="10252" name="Rectangle 12"/>
          <p:cNvSpPr>
            <a:spLocks noChangeArrowheads="1"/>
          </p:cNvSpPr>
          <p:nvPr/>
        </p:nvSpPr>
        <p:spPr bwMode="auto">
          <a:xfrm>
            <a:off x="4800600" y="4618038"/>
            <a:ext cx="1019175" cy="579437"/>
          </a:xfrm>
          <a:prstGeom prst="rect">
            <a:avLst/>
          </a:prstGeom>
          <a:noFill/>
          <a:ln w="9525">
            <a:noFill/>
            <a:miter lim="800000"/>
            <a:headEnd/>
            <a:tailEnd/>
          </a:ln>
        </p:spPr>
        <p:txBody>
          <a:bodyPr wrap="none" lIns="92075" tIns="46038" rIns="92075" bIns="46038">
            <a:spAutoFit/>
          </a:bodyPr>
          <a:lstStyle/>
          <a:p>
            <a:r>
              <a:rPr lang="en-US" sz="3200" b="1"/>
              <a:t>(+,+)</a:t>
            </a:r>
          </a:p>
        </p:txBody>
      </p:sp>
      <p:sp>
        <p:nvSpPr>
          <p:cNvPr id="10253" name="Rectangle 13"/>
          <p:cNvSpPr>
            <a:spLocks noChangeArrowheads="1"/>
          </p:cNvSpPr>
          <p:nvPr/>
        </p:nvSpPr>
        <p:spPr bwMode="auto">
          <a:xfrm>
            <a:off x="3108325" y="4281488"/>
            <a:ext cx="842963" cy="519112"/>
          </a:xfrm>
          <a:prstGeom prst="rect">
            <a:avLst/>
          </a:prstGeom>
          <a:noFill/>
          <a:ln w="9525">
            <a:noFill/>
            <a:miter lim="800000"/>
            <a:headEnd/>
            <a:tailEnd/>
          </a:ln>
        </p:spPr>
        <p:txBody>
          <a:bodyPr wrap="none" lIns="92075" tIns="46038" rIns="92075" bIns="46038">
            <a:spAutoFit/>
          </a:bodyPr>
          <a:lstStyle/>
          <a:p>
            <a:r>
              <a:rPr lang="en-US" sz="2800" b="1">
                <a:solidFill>
                  <a:srgbClr val="006600"/>
                </a:solidFill>
                <a:latin typeface="Comic Sans MS" pitchFamily="66" charset="0"/>
              </a:rPr>
              <a:t>NW</a:t>
            </a:r>
          </a:p>
        </p:txBody>
      </p:sp>
      <p:sp>
        <p:nvSpPr>
          <p:cNvPr id="10254" name="Rectangle 14"/>
          <p:cNvSpPr>
            <a:spLocks noChangeArrowheads="1"/>
          </p:cNvSpPr>
          <p:nvPr/>
        </p:nvSpPr>
        <p:spPr bwMode="auto">
          <a:xfrm>
            <a:off x="3489325" y="4618038"/>
            <a:ext cx="923925" cy="579437"/>
          </a:xfrm>
          <a:prstGeom prst="rect">
            <a:avLst/>
          </a:prstGeom>
          <a:noFill/>
          <a:ln w="9525">
            <a:noFill/>
            <a:miter lim="800000"/>
            <a:headEnd/>
            <a:tailEnd/>
          </a:ln>
        </p:spPr>
        <p:txBody>
          <a:bodyPr wrap="none" lIns="92075" tIns="46038" rIns="92075" bIns="46038">
            <a:spAutoFit/>
          </a:bodyPr>
          <a:lstStyle/>
          <a:p>
            <a:r>
              <a:rPr lang="en-US" sz="3200" b="1"/>
              <a:t>(-,+)</a:t>
            </a:r>
          </a:p>
        </p:txBody>
      </p:sp>
      <p:sp>
        <p:nvSpPr>
          <p:cNvPr id="10255" name="Rectangle 15"/>
          <p:cNvSpPr>
            <a:spLocks noChangeArrowheads="1"/>
          </p:cNvSpPr>
          <p:nvPr/>
        </p:nvSpPr>
        <p:spPr bwMode="auto">
          <a:xfrm>
            <a:off x="3108325" y="6186488"/>
            <a:ext cx="800100" cy="519112"/>
          </a:xfrm>
          <a:prstGeom prst="rect">
            <a:avLst/>
          </a:prstGeom>
          <a:noFill/>
          <a:ln w="9525">
            <a:noFill/>
            <a:miter lim="800000"/>
            <a:headEnd/>
            <a:tailEnd/>
          </a:ln>
        </p:spPr>
        <p:txBody>
          <a:bodyPr wrap="none" lIns="92075" tIns="46038" rIns="92075" bIns="46038">
            <a:spAutoFit/>
          </a:bodyPr>
          <a:lstStyle/>
          <a:p>
            <a:r>
              <a:rPr lang="en-US" sz="2800" b="1">
                <a:solidFill>
                  <a:srgbClr val="66FF33"/>
                </a:solidFill>
                <a:latin typeface="Comic Sans MS" pitchFamily="66" charset="0"/>
              </a:rPr>
              <a:t>SW</a:t>
            </a:r>
          </a:p>
        </p:txBody>
      </p:sp>
      <p:sp>
        <p:nvSpPr>
          <p:cNvPr id="10256" name="Rectangle 16"/>
          <p:cNvSpPr>
            <a:spLocks noChangeArrowheads="1"/>
          </p:cNvSpPr>
          <p:nvPr/>
        </p:nvSpPr>
        <p:spPr bwMode="auto">
          <a:xfrm>
            <a:off x="3565525" y="5608638"/>
            <a:ext cx="827088" cy="579437"/>
          </a:xfrm>
          <a:prstGeom prst="rect">
            <a:avLst/>
          </a:prstGeom>
          <a:noFill/>
          <a:ln w="9525">
            <a:noFill/>
            <a:miter lim="800000"/>
            <a:headEnd/>
            <a:tailEnd/>
          </a:ln>
        </p:spPr>
        <p:txBody>
          <a:bodyPr wrap="none" lIns="92075" tIns="46038" rIns="92075" bIns="46038">
            <a:spAutoFit/>
          </a:bodyPr>
          <a:lstStyle/>
          <a:p>
            <a:r>
              <a:rPr lang="en-US" sz="3200" b="1"/>
              <a:t>(-,-)</a:t>
            </a:r>
          </a:p>
        </p:txBody>
      </p:sp>
      <p:sp>
        <p:nvSpPr>
          <p:cNvPr id="10257" name="Rectangle 17"/>
          <p:cNvSpPr>
            <a:spLocks noChangeArrowheads="1"/>
          </p:cNvSpPr>
          <p:nvPr/>
        </p:nvSpPr>
        <p:spPr bwMode="auto">
          <a:xfrm>
            <a:off x="5394325" y="6186488"/>
            <a:ext cx="652463" cy="519112"/>
          </a:xfrm>
          <a:prstGeom prst="rect">
            <a:avLst/>
          </a:prstGeom>
          <a:noFill/>
          <a:ln w="9525">
            <a:noFill/>
            <a:miter lim="800000"/>
            <a:headEnd/>
            <a:tailEnd/>
          </a:ln>
        </p:spPr>
        <p:txBody>
          <a:bodyPr wrap="none" lIns="92075" tIns="46038" rIns="92075" bIns="46038">
            <a:spAutoFit/>
          </a:bodyPr>
          <a:lstStyle/>
          <a:p>
            <a:r>
              <a:rPr lang="en-US" sz="2800" b="1">
                <a:solidFill>
                  <a:schemeClr val="accent2"/>
                </a:solidFill>
                <a:latin typeface="Comic Sans MS" pitchFamily="66" charset="0"/>
              </a:rPr>
              <a:t>SE</a:t>
            </a:r>
          </a:p>
        </p:txBody>
      </p:sp>
      <p:sp>
        <p:nvSpPr>
          <p:cNvPr id="10258" name="Rectangle 18"/>
          <p:cNvSpPr>
            <a:spLocks noChangeArrowheads="1"/>
          </p:cNvSpPr>
          <p:nvPr/>
        </p:nvSpPr>
        <p:spPr bwMode="auto">
          <a:xfrm>
            <a:off x="4860925" y="5608638"/>
            <a:ext cx="923925" cy="579437"/>
          </a:xfrm>
          <a:prstGeom prst="rect">
            <a:avLst/>
          </a:prstGeom>
          <a:noFill/>
          <a:ln w="9525">
            <a:noFill/>
            <a:miter lim="800000"/>
            <a:headEnd/>
            <a:tailEnd/>
          </a:ln>
        </p:spPr>
        <p:txBody>
          <a:bodyPr wrap="none" lIns="92075" tIns="46038" rIns="92075" bIns="46038">
            <a:spAutoFit/>
          </a:bodyPr>
          <a:lstStyle/>
          <a:p>
            <a:r>
              <a:rPr lang="en-US" sz="3200" b="1"/>
              <a:t>(-,+)</a:t>
            </a:r>
          </a:p>
        </p:txBody>
      </p:sp>
      <p:sp>
        <p:nvSpPr>
          <p:cNvPr id="19" name="Slide Number Placeholder 18"/>
          <p:cNvSpPr>
            <a:spLocks noGrp="1"/>
          </p:cNvSpPr>
          <p:nvPr>
            <p:ph type="sldNum" sz="quarter" idx="12"/>
          </p:nvPr>
        </p:nvSpPr>
        <p:spPr/>
        <p:txBody>
          <a:bodyPr/>
          <a:lstStyle/>
          <a:p>
            <a:pPr>
              <a:defRPr/>
            </a:pPr>
            <a:fld id="{81BD00D2-7710-49B2-A127-3A93584B203D}" type="slidenum">
              <a:rPr lang="en-US" smtClean="0"/>
              <a:pPr>
                <a:defRPr/>
              </a:pPr>
              <a:t>22</a:t>
            </a:fld>
            <a:endParaRPr lang="en-US"/>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6" fill="hold" grpId="0" nodeType="clickEffect">
                                  <p:stCondLst>
                                    <p:cond delay="0"/>
                                  </p:stCondLst>
                                  <p:childTnLst>
                                    <p:set>
                                      <p:cBhvr>
                                        <p:cTn id="6" dur="1" fill="hold">
                                          <p:stCondLst>
                                            <p:cond delay="0"/>
                                          </p:stCondLst>
                                        </p:cTn>
                                        <p:tgtEl>
                                          <p:spTgt spid="10244"/>
                                        </p:tgtEl>
                                        <p:attrNameLst>
                                          <p:attrName>style.visibility</p:attrName>
                                        </p:attrNameLst>
                                      </p:cBhvr>
                                      <p:to>
                                        <p:strVal val="visible"/>
                                      </p:to>
                                    </p:set>
                                    <p:anim calcmode="lin" valueType="num">
                                      <p:cBhvr additive="base">
                                        <p:cTn id="7" dur="500" fill="hold"/>
                                        <p:tgtEl>
                                          <p:spTgt spid="10244"/>
                                        </p:tgtEl>
                                        <p:attrNameLst>
                                          <p:attrName>ppt_x</p:attrName>
                                        </p:attrNameLst>
                                      </p:cBhvr>
                                      <p:tavLst>
                                        <p:tav tm="0">
                                          <p:val>
                                            <p:strVal val="1+#ppt_w/2"/>
                                          </p:val>
                                        </p:tav>
                                        <p:tav tm="100000">
                                          <p:val>
                                            <p:strVal val="#ppt_x"/>
                                          </p:val>
                                        </p:tav>
                                      </p:tavLst>
                                    </p:anim>
                                    <p:anim calcmode="lin" valueType="num">
                                      <p:cBhvr additive="base">
                                        <p:cTn id="8" dur="500" fill="hold"/>
                                        <p:tgtEl>
                                          <p:spTgt spid="1024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12" fill="hold" grpId="0" nodeType="clickEffect">
                                  <p:stCondLst>
                                    <p:cond delay="0"/>
                                  </p:stCondLst>
                                  <p:childTnLst>
                                    <p:set>
                                      <p:cBhvr>
                                        <p:cTn id="12" dur="1" fill="hold">
                                          <p:stCondLst>
                                            <p:cond delay="0"/>
                                          </p:stCondLst>
                                        </p:cTn>
                                        <p:tgtEl>
                                          <p:spTgt spid="10245"/>
                                        </p:tgtEl>
                                        <p:attrNameLst>
                                          <p:attrName>style.visibility</p:attrName>
                                        </p:attrNameLst>
                                      </p:cBhvr>
                                      <p:to>
                                        <p:strVal val="visible"/>
                                      </p:to>
                                    </p:set>
                                    <p:anim calcmode="lin" valueType="num">
                                      <p:cBhvr additive="base">
                                        <p:cTn id="13" dur="500" fill="hold"/>
                                        <p:tgtEl>
                                          <p:spTgt spid="10245"/>
                                        </p:tgtEl>
                                        <p:attrNameLst>
                                          <p:attrName>ppt_x</p:attrName>
                                        </p:attrNameLst>
                                      </p:cBhvr>
                                      <p:tavLst>
                                        <p:tav tm="0">
                                          <p:val>
                                            <p:strVal val="0-#ppt_w/2"/>
                                          </p:val>
                                        </p:tav>
                                        <p:tav tm="100000">
                                          <p:val>
                                            <p:strVal val="#ppt_x"/>
                                          </p:val>
                                        </p:tav>
                                      </p:tavLst>
                                    </p:anim>
                                    <p:anim calcmode="lin" valueType="num">
                                      <p:cBhvr additive="base">
                                        <p:cTn id="14" dur="500" fill="hold"/>
                                        <p:tgtEl>
                                          <p:spTgt spid="10245"/>
                                        </p:tgtEl>
                                        <p:attrNameLst>
                                          <p:attrName>ppt_y</p:attrName>
                                        </p:attrNameLst>
                                      </p:cBhvr>
                                      <p:tavLst>
                                        <p:tav tm="0">
                                          <p:val>
                                            <p:strVal val="1+#ppt_h/2"/>
                                          </p:val>
                                        </p:tav>
                                        <p:tav tm="100000">
                                          <p:val>
                                            <p:strVal val="#ppt_y"/>
                                          </p:val>
                                        </p:tav>
                                      </p:tavLst>
                                    </p:anim>
                                  </p:childTnLst>
                                </p:cTn>
                              </p:par>
                            </p:childTnLst>
                          </p:cTn>
                        </p:par>
                        <p:par>
                          <p:cTn id="15" fill="hold">
                            <p:stCondLst>
                              <p:cond delay="500"/>
                            </p:stCondLst>
                            <p:childTnLst>
                              <p:par>
                                <p:cTn id="16" presetID="22" presetClass="entr" presetSubtype="1" fill="hold" grpId="0" nodeType="afterEffect">
                                  <p:stCondLst>
                                    <p:cond delay="0"/>
                                  </p:stCondLst>
                                  <p:childTnLst>
                                    <p:set>
                                      <p:cBhvr>
                                        <p:cTn id="17" dur="1" fill="hold">
                                          <p:stCondLst>
                                            <p:cond delay="0"/>
                                          </p:stCondLst>
                                        </p:cTn>
                                        <p:tgtEl>
                                          <p:spTgt spid="10246"/>
                                        </p:tgtEl>
                                        <p:attrNameLst>
                                          <p:attrName>style.visibility</p:attrName>
                                        </p:attrNameLst>
                                      </p:cBhvr>
                                      <p:to>
                                        <p:strVal val="visible"/>
                                      </p:to>
                                    </p:set>
                                    <p:animEffect transition="in" filter="wipe(up)">
                                      <p:cBhvr>
                                        <p:cTn id="18" dur="500"/>
                                        <p:tgtEl>
                                          <p:spTgt spid="10246"/>
                                        </p:tgtEl>
                                      </p:cBhvr>
                                    </p:animEffect>
                                  </p:childTnLst>
                                </p:cTn>
                              </p:par>
                            </p:childTnLst>
                          </p:cTn>
                        </p:par>
                        <p:par>
                          <p:cTn id="19" fill="hold">
                            <p:stCondLst>
                              <p:cond delay="1000"/>
                            </p:stCondLst>
                            <p:childTnLst>
                              <p:par>
                                <p:cTn id="20" presetID="22" presetClass="entr" presetSubtype="1" fill="hold" grpId="0" nodeType="afterEffect">
                                  <p:stCondLst>
                                    <p:cond delay="0"/>
                                  </p:stCondLst>
                                  <p:childTnLst>
                                    <p:set>
                                      <p:cBhvr>
                                        <p:cTn id="21" dur="1" fill="hold">
                                          <p:stCondLst>
                                            <p:cond delay="0"/>
                                          </p:stCondLst>
                                        </p:cTn>
                                        <p:tgtEl>
                                          <p:spTgt spid="10247"/>
                                        </p:tgtEl>
                                        <p:attrNameLst>
                                          <p:attrName>style.visibility</p:attrName>
                                        </p:attrNameLst>
                                      </p:cBhvr>
                                      <p:to>
                                        <p:strVal val="visible"/>
                                      </p:to>
                                    </p:set>
                                    <p:animEffect transition="in" filter="wipe(up)">
                                      <p:cBhvr>
                                        <p:cTn id="22" dur="500"/>
                                        <p:tgtEl>
                                          <p:spTgt spid="10247"/>
                                        </p:tgtEl>
                                      </p:cBhvr>
                                    </p:animEffect>
                                  </p:childTnLst>
                                </p:cTn>
                              </p:par>
                            </p:childTnLst>
                          </p:cTn>
                        </p:par>
                      </p:childTnLst>
                    </p:cTn>
                  </p:par>
                  <p:par>
                    <p:cTn id="23" fill="hold">
                      <p:stCondLst>
                        <p:cond delay="indefinite"/>
                      </p:stCondLst>
                      <p:childTnLst>
                        <p:par>
                          <p:cTn id="24" fill="hold">
                            <p:stCondLst>
                              <p:cond delay="0"/>
                            </p:stCondLst>
                            <p:childTnLst>
                              <p:par>
                                <p:cTn id="25" presetID="2" presetClass="entr" presetSubtype="1" fill="hold" grpId="0" nodeType="clickEffect">
                                  <p:stCondLst>
                                    <p:cond delay="0"/>
                                  </p:stCondLst>
                                  <p:childTnLst>
                                    <p:set>
                                      <p:cBhvr>
                                        <p:cTn id="26" dur="1" fill="hold">
                                          <p:stCondLst>
                                            <p:cond delay="0"/>
                                          </p:stCondLst>
                                        </p:cTn>
                                        <p:tgtEl>
                                          <p:spTgt spid="10248"/>
                                        </p:tgtEl>
                                        <p:attrNameLst>
                                          <p:attrName>style.visibility</p:attrName>
                                        </p:attrNameLst>
                                      </p:cBhvr>
                                      <p:to>
                                        <p:strVal val="visible"/>
                                      </p:to>
                                    </p:set>
                                    <p:anim calcmode="lin" valueType="num">
                                      <p:cBhvr additive="base">
                                        <p:cTn id="27" dur="500" fill="hold"/>
                                        <p:tgtEl>
                                          <p:spTgt spid="10248"/>
                                        </p:tgtEl>
                                        <p:attrNameLst>
                                          <p:attrName>ppt_x</p:attrName>
                                        </p:attrNameLst>
                                      </p:cBhvr>
                                      <p:tavLst>
                                        <p:tav tm="0">
                                          <p:val>
                                            <p:strVal val="#ppt_x"/>
                                          </p:val>
                                        </p:tav>
                                        <p:tav tm="100000">
                                          <p:val>
                                            <p:strVal val="#ppt_x"/>
                                          </p:val>
                                        </p:tav>
                                      </p:tavLst>
                                    </p:anim>
                                    <p:anim calcmode="lin" valueType="num">
                                      <p:cBhvr additive="base">
                                        <p:cTn id="28" dur="500" fill="hold"/>
                                        <p:tgtEl>
                                          <p:spTgt spid="10248"/>
                                        </p:tgtEl>
                                        <p:attrNameLst>
                                          <p:attrName>ppt_y</p:attrName>
                                        </p:attrNameLst>
                                      </p:cBhvr>
                                      <p:tavLst>
                                        <p:tav tm="0">
                                          <p:val>
                                            <p:strVal val="0-#ppt_h/2"/>
                                          </p:val>
                                        </p:tav>
                                        <p:tav tm="100000">
                                          <p:val>
                                            <p:strVal val="#ppt_y"/>
                                          </p:val>
                                        </p:tav>
                                      </p:tavLst>
                                    </p:anim>
                                  </p:childTnLst>
                                </p:cTn>
                              </p:par>
                            </p:childTnLst>
                          </p:cTn>
                        </p:par>
                        <p:par>
                          <p:cTn id="29" fill="hold">
                            <p:stCondLst>
                              <p:cond delay="500"/>
                            </p:stCondLst>
                            <p:childTnLst>
                              <p:par>
                                <p:cTn id="30" presetID="22" presetClass="entr" presetSubtype="1" fill="hold" grpId="0" nodeType="afterEffect">
                                  <p:stCondLst>
                                    <p:cond delay="0"/>
                                  </p:stCondLst>
                                  <p:childTnLst>
                                    <p:set>
                                      <p:cBhvr>
                                        <p:cTn id="31" dur="1" fill="hold">
                                          <p:stCondLst>
                                            <p:cond delay="0"/>
                                          </p:stCondLst>
                                        </p:cTn>
                                        <p:tgtEl>
                                          <p:spTgt spid="10249"/>
                                        </p:tgtEl>
                                        <p:attrNameLst>
                                          <p:attrName>style.visibility</p:attrName>
                                        </p:attrNameLst>
                                      </p:cBhvr>
                                      <p:to>
                                        <p:strVal val="visible"/>
                                      </p:to>
                                    </p:set>
                                    <p:animEffect transition="in" filter="wipe(up)">
                                      <p:cBhvr>
                                        <p:cTn id="32" dur="500"/>
                                        <p:tgtEl>
                                          <p:spTgt spid="10249"/>
                                        </p:tgtEl>
                                      </p:cBhvr>
                                    </p:animEffect>
                                  </p:childTnLst>
                                </p:cTn>
                              </p:par>
                            </p:childTnLst>
                          </p:cTn>
                        </p:par>
                        <p:par>
                          <p:cTn id="33" fill="hold">
                            <p:stCondLst>
                              <p:cond delay="1000"/>
                            </p:stCondLst>
                            <p:childTnLst>
                              <p:par>
                                <p:cTn id="34" presetID="22" presetClass="entr" presetSubtype="8" fill="hold" grpId="0" nodeType="afterEffect">
                                  <p:stCondLst>
                                    <p:cond delay="0"/>
                                  </p:stCondLst>
                                  <p:childTnLst>
                                    <p:set>
                                      <p:cBhvr>
                                        <p:cTn id="35" dur="1" fill="hold">
                                          <p:stCondLst>
                                            <p:cond delay="0"/>
                                          </p:stCondLst>
                                        </p:cTn>
                                        <p:tgtEl>
                                          <p:spTgt spid="10250"/>
                                        </p:tgtEl>
                                        <p:attrNameLst>
                                          <p:attrName>style.visibility</p:attrName>
                                        </p:attrNameLst>
                                      </p:cBhvr>
                                      <p:to>
                                        <p:strVal val="visible"/>
                                      </p:to>
                                    </p:set>
                                    <p:animEffect transition="in" filter="wipe(left)">
                                      <p:cBhvr>
                                        <p:cTn id="36" dur="500"/>
                                        <p:tgtEl>
                                          <p:spTgt spid="10250"/>
                                        </p:tgtEl>
                                      </p:cBhvr>
                                    </p:animEffect>
                                  </p:childTnLst>
                                </p:cTn>
                              </p:par>
                            </p:childTnLst>
                          </p:cTn>
                        </p:par>
                      </p:childTnLst>
                    </p:cTn>
                  </p:par>
                  <p:par>
                    <p:cTn id="37" fill="hold">
                      <p:stCondLst>
                        <p:cond delay="indefinite"/>
                      </p:stCondLst>
                      <p:childTnLst>
                        <p:par>
                          <p:cTn id="38" fill="hold">
                            <p:stCondLst>
                              <p:cond delay="0"/>
                            </p:stCondLst>
                            <p:childTnLst>
                              <p:par>
                                <p:cTn id="39" presetID="2" presetClass="entr" presetSubtype="3" fill="hold" grpId="0" nodeType="clickEffect">
                                  <p:stCondLst>
                                    <p:cond delay="0"/>
                                  </p:stCondLst>
                                  <p:childTnLst>
                                    <p:set>
                                      <p:cBhvr>
                                        <p:cTn id="40" dur="1" fill="hold">
                                          <p:stCondLst>
                                            <p:cond delay="0"/>
                                          </p:stCondLst>
                                        </p:cTn>
                                        <p:tgtEl>
                                          <p:spTgt spid="10251"/>
                                        </p:tgtEl>
                                        <p:attrNameLst>
                                          <p:attrName>style.visibility</p:attrName>
                                        </p:attrNameLst>
                                      </p:cBhvr>
                                      <p:to>
                                        <p:strVal val="visible"/>
                                      </p:to>
                                    </p:set>
                                    <p:anim calcmode="lin" valueType="num">
                                      <p:cBhvr additive="base">
                                        <p:cTn id="41" dur="500" fill="hold"/>
                                        <p:tgtEl>
                                          <p:spTgt spid="10251"/>
                                        </p:tgtEl>
                                        <p:attrNameLst>
                                          <p:attrName>ppt_x</p:attrName>
                                        </p:attrNameLst>
                                      </p:cBhvr>
                                      <p:tavLst>
                                        <p:tav tm="0">
                                          <p:val>
                                            <p:strVal val="1+#ppt_w/2"/>
                                          </p:val>
                                        </p:tav>
                                        <p:tav tm="100000">
                                          <p:val>
                                            <p:strVal val="#ppt_x"/>
                                          </p:val>
                                        </p:tav>
                                      </p:tavLst>
                                    </p:anim>
                                    <p:anim calcmode="lin" valueType="num">
                                      <p:cBhvr additive="base">
                                        <p:cTn id="42" dur="500" fill="hold"/>
                                        <p:tgtEl>
                                          <p:spTgt spid="10251"/>
                                        </p:tgtEl>
                                        <p:attrNameLst>
                                          <p:attrName>ppt_y</p:attrName>
                                        </p:attrNameLst>
                                      </p:cBhvr>
                                      <p:tavLst>
                                        <p:tav tm="0">
                                          <p:val>
                                            <p:strVal val="0-#ppt_h/2"/>
                                          </p:val>
                                        </p:tav>
                                        <p:tav tm="100000">
                                          <p:val>
                                            <p:strVal val="#ppt_y"/>
                                          </p:val>
                                        </p:tav>
                                      </p:tavLst>
                                    </p:anim>
                                  </p:childTnLst>
                                </p:cTn>
                              </p:par>
                            </p:childTnLst>
                          </p:cTn>
                        </p:par>
                        <p:par>
                          <p:cTn id="43" fill="hold">
                            <p:stCondLst>
                              <p:cond delay="500"/>
                            </p:stCondLst>
                            <p:childTnLst>
                              <p:par>
                                <p:cTn id="44" presetID="4" presetClass="entr" presetSubtype="32" fill="hold" grpId="0" nodeType="afterEffect">
                                  <p:stCondLst>
                                    <p:cond delay="0"/>
                                  </p:stCondLst>
                                  <p:childTnLst>
                                    <p:set>
                                      <p:cBhvr>
                                        <p:cTn id="45" dur="1" fill="hold">
                                          <p:stCondLst>
                                            <p:cond delay="0"/>
                                          </p:stCondLst>
                                        </p:cTn>
                                        <p:tgtEl>
                                          <p:spTgt spid="10252"/>
                                        </p:tgtEl>
                                        <p:attrNameLst>
                                          <p:attrName>style.visibility</p:attrName>
                                        </p:attrNameLst>
                                      </p:cBhvr>
                                      <p:to>
                                        <p:strVal val="visible"/>
                                      </p:to>
                                    </p:set>
                                    <p:animEffect transition="in" filter="box(out)">
                                      <p:cBhvr>
                                        <p:cTn id="46" dur="500"/>
                                        <p:tgtEl>
                                          <p:spTgt spid="10252"/>
                                        </p:tgtEl>
                                      </p:cBhvr>
                                    </p:animEffect>
                                  </p:childTnLst>
                                </p:cTn>
                              </p:par>
                            </p:childTnLst>
                          </p:cTn>
                        </p:par>
                      </p:childTnLst>
                    </p:cTn>
                  </p:par>
                  <p:par>
                    <p:cTn id="47" fill="hold">
                      <p:stCondLst>
                        <p:cond delay="indefinite"/>
                      </p:stCondLst>
                      <p:childTnLst>
                        <p:par>
                          <p:cTn id="48" fill="hold">
                            <p:stCondLst>
                              <p:cond delay="0"/>
                            </p:stCondLst>
                            <p:childTnLst>
                              <p:par>
                                <p:cTn id="49" presetID="2" presetClass="entr" presetSubtype="9" fill="hold" grpId="0" nodeType="clickEffect">
                                  <p:stCondLst>
                                    <p:cond delay="0"/>
                                  </p:stCondLst>
                                  <p:childTnLst>
                                    <p:set>
                                      <p:cBhvr>
                                        <p:cTn id="50" dur="1" fill="hold">
                                          <p:stCondLst>
                                            <p:cond delay="0"/>
                                          </p:stCondLst>
                                        </p:cTn>
                                        <p:tgtEl>
                                          <p:spTgt spid="10253"/>
                                        </p:tgtEl>
                                        <p:attrNameLst>
                                          <p:attrName>style.visibility</p:attrName>
                                        </p:attrNameLst>
                                      </p:cBhvr>
                                      <p:to>
                                        <p:strVal val="visible"/>
                                      </p:to>
                                    </p:set>
                                    <p:anim calcmode="lin" valueType="num">
                                      <p:cBhvr additive="base">
                                        <p:cTn id="51" dur="500" fill="hold"/>
                                        <p:tgtEl>
                                          <p:spTgt spid="10253"/>
                                        </p:tgtEl>
                                        <p:attrNameLst>
                                          <p:attrName>ppt_x</p:attrName>
                                        </p:attrNameLst>
                                      </p:cBhvr>
                                      <p:tavLst>
                                        <p:tav tm="0">
                                          <p:val>
                                            <p:strVal val="0-#ppt_w/2"/>
                                          </p:val>
                                        </p:tav>
                                        <p:tav tm="100000">
                                          <p:val>
                                            <p:strVal val="#ppt_x"/>
                                          </p:val>
                                        </p:tav>
                                      </p:tavLst>
                                    </p:anim>
                                    <p:anim calcmode="lin" valueType="num">
                                      <p:cBhvr additive="base">
                                        <p:cTn id="52" dur="500" fill="hold"/>
                                        <p:tgtEl>
                                          <p:spTgt spid="10253"/>
                                        </p:tgtEl>
                                        <p:attrNameLst>
                                          <p:attrName>ppt_y</p:attrName>
                                        </p:attrNameLst>
                                      </p:cBhvr>
                                      <p:tavLst>
                                        <p:tav tm="0">
                                          <p:val>
                                            <p:strVal val="0-#ppt_h/2"/>
                                          </p:val>
                                        </p:tav>
                                        <p:tav tm="100000">
                                          <p:val>
                                            <p:strVal val="#ppt_y"/>
                                          </p:val>
                                        </p:tav>
                                      </p:tavLst>
                                    </p:anim>
                                  </p:childTnLst>
                                </p:cTn>
                              </p:par>
                            </p:childTnLst>
                          </p:cTn>
                        </p:par>
                        <p:par>
                          <p:cTn id="53" fill="hold">
                            <p:stCondLst>
                              <p:cond delay="500"/>
                            </p:stCondLst>
                            <p:childTnLst>
                              <p:par>
                                <p:cTn id="54" presetID="4" presetClass="entr" presetSubtype="32" fill="hold" grpId="0" nodeType="afterEffect">
                                  <p:stCondLst>
                                    <p:cond delay="0"/>
                                  </p:stCondLst>
                                  <p:childTnLst>
                                    <p:set>
                                      <p:cBhvr>
                                        <p:cTn id="55" dur="1" fill="hold">
                                          <p:stCondLst>
                                            <p:cond delay="0"/>
                                          </p:stCondLst>
                                        </p:cTn>
                                        <p:tgtEl>
                                          <p:spTgt spid="10254"/>
                                        </p:tgtEl>
                                        <p:attrNameLst>
                                          <p:attrName>style.visibility</p:attrName>
                                        </p:attrNameLst>
                                      </p:cBhvr>
                                      <p:to>
                                        <p:strVal val="visible"/>
                                      </p:to>
                                    </p:set>
                                    <p:animEffect transition="in" filter="box(out)">
                                      <p:cBhvr>
                                        <p:cTn id="56" dur="500"/>
                                        <p:tgtEl>
                                          <p:spTgt spid="10254"/>
                                        </p:tgtEl>
                                      </p:cBhvr>
                                    </p:animEffect>
                                  </p:childTnLst>
                                </p:cTn>
                              </p:par>
                            </p:childTnLst>
                          </p:cTn>
                        </p:par>
                      </p:childTnLst>
                    </p:cTn>
                  </p:par>
                  <p:par>
                    <p:cTn id="57" fill="hold">
                      <p:stCondLst>
                        <p:cond delay="indefinite"/>
                      </p:stCondLst>
                      <p:childTnLst>
                        <p:par>
                          <p:cTn id="58" fill="hold">
                            <p:stCondLst>
                              <p:cond delay="0"/>
                            </p:stCondLst>
                            <p:childTnLst>
                              <p:par>
                                <p:cTn id="59" presetID="2" presetClass="entr" presetSubtype="8" fill="hold" grpId="0" nodeType="clickEffect">
                                  <p:stCondLst>
                                    <p:cond delay="0"/>
                                  </p:stCondLst>
                                  <p:childTnLst>
                                    <p:set>
                                      <p:cBhvr>
                                        <p:cTn id="60" dur="1" fill="hold">
                                          <p:stCondLst>
                                            <p:cond delay="0"/>
                                          </p:stCondLst>
                                        </p:cTn>
                                        <p:tgtEl>
                                          <p:spTgt spid="10255"/>
                                        </p:tgtEl>
                                        <p:attrNameLst>
                                          <p:attrName>style.visibility</p:attrName>
                                        </p:attrNameLst>
                                      </p:cBhvr>
                                      <p:to>
                                        <p:strVal val="visible"/>
                                      </p:to>
                                    </p:set>
                                    <p:anim calcmode="lin" valueType="num">
                                      <p:cBhvr additive="base">
                                        <p:cTn id="61" dur="500" fill="hold"/>
                                        <p:tgtEl>
                                          <p:spTgt spid="10255"/>
                                        </p:tgtEl>
                                        <p:attrNameLst>
                                          <p:attrName>ppt_x</p:attrName>
                                        </p:attrNameLst>
                                      </p:cBhvr>
                                      <p:tavLst>
                                        <p:tav tm="0">
                                          <p:val>
                                            <p:strVal val="0-#ppt_w/2"/>
                                          </p:val>
                                        </p:tav>
                                        <p:tav tm="100000">
                                          <p:val>
                                            <p:strVal val="#ppt_x"/>
                                          </p:val>
                                        </p:tav>
                                      </p:tavLst>
                                    </p:anim>
                                    <p:anim calcmode="lin" valueType="num">
                                      <p:cBhvr additive="base">
                                        <p:cTn id="62" dur="500" fill="hold"/>
                                        <p:tgtEl>
                                          <p:spTgt spid="10255"/>
                                        </p:tgtEl>
                                        <p:attrNameLst>
                                          <p:attrName>ppt_y</p:attrName>
                                        </p:attrNameLst>
                                      </p:cBhvr>
                                      <p:tavLst>
                                        <p:tav tm="0">
                                          <p:val>
                                            <p:strVal val="#ppt_y"/>
                                          </p:val>
                                        </p:tav>
                                        <p:tav tm="100000">
                                          <p:val>
                                            <p:strVal val="#ppt_y"/>
                                          </p:val>
                                        </p:tav>
                                      </p:tavLst>
                                    </p:anim>
                                  </p:childTnLst>
                                </p:cTn>
                              </p:par>
                            </p:childTnLst>
                          </p:cTn>
                        </p:par>
                        <p:par>
                          <p:cTn id="63" fill="hold">
                            <p:stCondLst>
                              <p:cond delay="500"/>
                            </p:stCondLst>
                            <p:childTnLst>
                              <p:par>
                                <p:cTn id="64" presetID="4" presetClass="entr" presetSubtype="32" fill="hold" grpId="0" nodeType="afterEffect">
                                  <p:stCondLst>
                                    <p:cond delay="0"/>
                                  </p:stCondLst>
                                  <p:childTnLst>
                                    <p:set>
                                      <p:cBhvr>
                                        <p:cTn id="65" dur="1" fill="hold">
                                          <p:stCondLst>
                                            <p:cond delay="0"/>
                                          </p:stCondLst>
                                        </p:cTn>
                                        <p:tgtEl>
                                          <p:spTgt spid="10256"/>
                                        </p:tgtEl>
                                        <p:attrNameLst>
                                          <p:attrName>style.visibility</p:attrName>
                                        </p:attrNameLst>
                                      </p:cBhvr>
                                      <p:to>
                                        <p:strVal val="visible"/>
                                      </p:to>
                                    </p:set>
                                    <p:animEffect transition="in" filter="box(out)">
                                      <p:cBhvr>
                                        <p:cTn id="66" dur="500"/>
                                        <p:tgtEl>
                                          <p:spTgt spid="10256"/>
                                        </p:tgtEl>
                                      </p:cBhvr>
                                    </p:animEffect>
                                  </p:childTnLst>
                                </p:cTn>
                              </p:par>
                            </p:childTnLst>
                          </p:cTn>
                        </p:par>
                      </p:childTnLst>
                    </p:cTn>
                  </p:par>
                  <p:par>
                    <p:cTn id="67" fill="hold">
                      <p:stCondLst>
                        <p:cond delay="indefinite"/>
                      </p:stCondLst>
                      <p:childTnLst>
                        <p:par>
                          <p:cTn id="68" fill="hold">
                            <p:stCondLst>
                              <p:cond delay="0"/>
                            </p:stCondLst>
                            <p:childTnLst>
                              <p:par>
                                <p:cTn id="69" presetID="2" presetClass="entr" presetSubtype="2" fill="hold" grpId="0" nodeType="clickEffect">
                                  <p:stCondLst>
                                    <p:cond delay="0"/>
                                  </p:stCondLst>
                                  <p:childTnLst>
                                    <p:set>
                                      <p:cBhvr>
                                        <p:cTn id="70" dur="1" fill="hold">
                                          <p:stCondLst>
                                            <p:cond delay="0"/>
                                          </p:stCondLst>
                                        </p:cTn>
                                        <p:tgtEl>
                                          <p:spTgt spid="10257"/>
                                        </p:tgtEl>
                                        <p:attrNameLst>
                                          <p:attrName>style.visibility</p:attrName>
                                        </p:attrNameLst>
                                      </p:cBhvr>
                                      <p:to>
                                        <p:strVal val="visible"/>
                                      </p:to>
                                    </p:set>
                                    <p:anim calcmode="lin" valueType="num">
                                      <p:cBhvr additive="base">
                                        <p:cTn id="71" dur="500" fill="hold"/>
                                        <p:tgtEl>
                                          <p:spTgt spid="10257"/>
                                        </p:tgtEl>
                                        <p:attrNameLst>
                                          <p:attrName>ppt_x</p:attrName>
                                        </p:attrNameLst>
                                      </p:cBhvr>
                                      <p:tavLst>
                                        <p:tav tm="0">
                                          <p:val>
                                            <p:strVal val="1+#ppt_w/2"/>
                                          </p:val>
                                        </p:tav>
                                        <p:tav tm="100000">
                                          <p:val>
                                            <p:strVal val="#ppt_x"/>
                                          </p:val>
                                        </p:tav>
                                      </p:tavLst>
                                    </p:anim>
                                    <p:anim calcmode="lin" valueType="num">
                                      <p:cBhvr additive="base">
                                        <p:cTn id="72" dur="500" fill="hold"/>
                                        <p:tgtEl>
                                          <p:spTgt spid="10257"/>
                                        </p:tgtEl>
                                        <p:attrNameLst>
                                          <p:attrName>ppt_y</p:attrName>
                                        </p:attrNameLst>
                                      </p:cBhvr>
                                      <p:tavLst>
                                        <p:tav tm="0">
                                          <p:val>
                                            <p:strVal val="#ppt_y"/>
                                          </p:val>
                                        </p:tav>
                                        <p:tav tm="100000">
                                          <p:val>
                                            <p:strVal val="#ppt_y"/>
                                          </p:val>
                                        </p:tav>
                                      </p:tavLst>
                                    </p:anim>
                                  </p:childTnLst>
                                </p:cTn>
                              </p:par>
                            </p:childTnLst>
                          </p:cTn>
                        </p:par>
                        <p:par>
                          <p:cTn id="73" fill="hold">
                            <p:stCondLst>
                              <p:cond delay="500"/>
                            </p:stCondLst>
                            <p:childTnLst>
                              <p:par>
                                <p:cTn id="74" presetID="4" presetClass="entr" presetSubtype="32" fill="hold" grpId="0" nodeType="afterEffect">
                                  <p:stCondLst>
                                    <p:cond delay="0"/>
                                  </p:stCondLst>
                                  <p:childTnLst>
                                    <p:set>
                                      <p:cBhvr>
                                        <p:cTn id="75" dur="1" fill="hold">
                                          <p:stCondLst>
                                            <p:cond delay="0"/>
                                          </p:stCondLst>
                                        </p:cTn>
                                        <p:tgtEl>
                                          <p:spTgt spid="10258"/>
                                        </p:tgtEl>
                                        <p:attrNameLst>
                                          <p:attrName>style.visibility</p:attrName>
                                        </p:attrNameLst>
                                      </p:cBhvr>
                                      <p:to>
                                        <p:strVal val="visible"/>
                                      </p:to>
                                    </p:set>
                                    <p:animEffect transition="in" filter="box(out)">
                                      <p:cBhvr>
                                        <p:cTn id="76" dur="500"/>
                                        <p:tgtEl>
                                          <p:spTgt spid="1025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44" grpId="0" autoUpdateAnimBg="0"/>
      <p:bldP spid="10245" grpId="0" autoUpdateAnimBg="0"/>
      <p:bldP spid="10246" grpId="0" animBg="1"/>
      <p:bldP spid="10247" grpId="0" animBg="1"/>
      <p:bldP spid="10248" grpId="0" autoUpdateAnimBg="0"/>
      <p:bldP spid="10249" grpId="0" animBg="1"/>
      <p:bldP spid="10250" grpId="0" animBg="1"/>
      <p:bldP spid="10251" grpId="0" autoUpdateAnimBg="0"/>
      <p:bldP spid="10252" grpId="0" autoUpdateAnimBg="0"/>
      <p:bldP spid="10253" grpId="0" autoUpdateAnimBg="0"/>
      <p:bldP spid="10254" grpId="0" autoUpdateAnimBg="0"/>
      <p:bldP spid="10255" grpId="0" autoUpdateAnimBg="0"/>
      <p:bldP spid="10256" grpId="0" autoUpdateAnimBg="0"/>
      <p:bldP spid="10257" grpId="0" autoUpdateAnimBg="0"/>
      <p:bldP spid="10258" grpId="0" autoUpdateAnimBg="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6" name="Rectangle 2"/>
          <p:cNvSpPr>
            <a:spLocks noGrp="1" noChangeArrowheads="1"/>
          </p:cNvSpPr>
          <p:nvPr>
            <p:ph type="title"/>
          </p:nvPr>
        </p:nvSpPr>
        <p:spPr>
          <a:xfrm>
            <a:off x="838200" y="228600"/>
            <a:ext cx="7010400" cy="1143000"/>
          </a:xfrm>
        </p:spPr>
        <p:txBody>
          <a:bodyPr>
            <a:normAutofit/>
          </a:bodyPr>
          <a:lstStyle/>
          <a:p>
            <a:pPr algn="ctr" eaLnBrk="1" hangingPunct="1">
              <a:buFont typeface="Wingdings" pitchFamily="2" charset="2"/>
              <a:buNone/>
            </a:pPr>
            <a:r>
              <a:rPr lang="en-US" sz="4800" dirty="0" smtClean="0">
                <a:solidFill>
                  <a:srgbClr val="FF00FF"/>
                </a:solidFill>
              </a:rPr>
              <a:t>VECTOR NOTATION</a:t>
            </a:r>
          </a:p>
        </p:txBody>
      </p:sp>
      <p:sp>
        <p:nvSpPr>
          <p:cNvPr id="39939" name="Rectangle 3"/>
          <p:cNvSpPr>
            <a:spLocks noGrp="1" noChangeArrowheads="1"/>
          </p:cNvSpPr>
          <p:nvPr>
            <p:ph idx="1"/>
          </p:nvPr>
        </p:nvSpPr>
        <p:spPr>
          <a:xfrm>
            <a:off x="304800" y="1524000"/>
            <a:ext cx="8610600" cy="4495800"/>
          </a:xfrm>
        </p:spPr>
        <p:txBody>
          <a:bodyPr>
            <a:normAutofit/>
          </a:bodyPr>
          <a:lstStyle/>
          <a:p>
            <a:pPr eaLnBrk="1" hangingPunct="1">
              <a:lnSpc>
                <a:spcPct val="90000"/>
              </a:lnSpc>
              <a:buFont typeface="Wingdings" pitchFamily="2" charset="2"/>
              <a:buChar char="u"/>
              <a:defRPr/>
            </a:pPr>
            <a:endParaRPr lang="en-US" sz="2800" dirty="0" smtClean="0"/>
          </a:p>
          <a:p>
            <a:pPr>
              <a:lnSpc>
                <a:spcPct val="90000"/>
              </a:lnSpc>
              <a:buFont typeface="Wingdings" pitchFamily="2" charset="2"/>
              <a:buChar char="u"/>
              <a:defRPr/>
            </a:pPr>
            <a:r>
              <a:rPr lang="en-US" sz="2800" dirty="0" smtClean="0"/>
              <a:t>Components for a vector may be expressed in unit vector notation</a:t>
            </a:r>
          </a:p>
          <a:p>
            <a:pPr eaLnBrk="1" hangingPunct="1">
              <a:lnSpc>
                <a:spcPct val="90000"/>
              </a:lnSpc>
              <a:buFont typeface="Wingdings" pitchFamily="2" charset="2"/>
              <a:buChar char="u"/>
              <a:defRPr/>
            </a:pPr>
            <a:endParaRPr lang="en-US" sz="2800" dirty="0" smtClean="0"/>
          </a:p>
          <a:p>
            <a:pPr lvl="1" eaLnBrk="1" hangingPunct="1">
              <a:lnSpc>
                <a:spcPct val="150000"/>
              </a:lnSpc>
              <a:defRPr/>
            </a:pPr>
            <a:r>
              <a:rPr lang="en-US" sz="2800" dirty="0" smtClean="0"/>
              <a:t>    is a unit vector in the x direction</a:t>
            </a:r>
          </a:p>
          <a:p>
            <a:pPr lvl="1" eaLnBrk="1" hangingPunct="1">
              <a:lnSpc>
                <a:spcPct val="150000"/>
              </a:lnSpc>
              <a:defRPr/>
            </a:pPr>
            <a:r>
              <a:rPr lang="en-US" sz="2800" dirty="0" smtClean="0"/>
              <a:t>    is a unit vector in the y direction</a:t>
            </a:r>
          </a:p>
          <a:p>
            <a:pPr lvl="1" eaLnBrk="1" hangingPunct="1">
              <a:lnSpc>
                <a:spcPct val="150000"/>
              </a:lnSpc>
              <a:defRPr/>
            </a:pPr>
            <a:r>
              <a:rPr lang="en-US" sz="2800" dirty="0" smtClean="0"/>
              <a:t>    is a unit vector in the z direction</a:t>
            </a:r>
          </a:p>
        </p:txBody>
      </p:sp>
      <p:sp>
        <p:nvSpPr>
          <p:cNvPr id="8" name="Slide Number Placeholder 7"/>
          <p:cNvSpPr>
            <a:spLocks noGrp="1"/>
          </p:cNvSpPr>
          <p:nvPr>
            <p:ph type="sldNum" sz="quarter" idx="12"/>
          </p:nvPr>
        </p:nvSpPr>
        <p:spPr/>
        <p:txBody>
          <a:bodyPr/>
          <a:lstStyle/>
          <a:p>
            <a:pPr>
              <a:defRPr/>
            </a:pPr>
            <a:fld id="{8CDB3835-B647-4E77-A266-7726052D0973}" type="slidenum">
              <a:rPr lang="en-US" smtClean="0"/>
              <a:pPr>
                <a:defRPr/>
              </a:pPr>
              <a:t>23</a:t>
            </a:fld>
            <a:endParaRPr lang="en-US"/>
          </a:p>
        </p:txBody>
      </p:sp>
      <p:graphicFrame>
        <p:nvGraphicFramePr>
          <p:cNvPr id="15362" name="Object 4"/>
          <p:cNvGraphicFramePr>
            <a:graphicFrameLocks noChangeAspect="1"/>
          </p:cNvGraphicFramePr>
          <p:nvPr>
            <p:extLst>
              <p:ext uri="{D42A27DB-BD31-4B8C-83A1-F6EECF244321}">
                <p14:modId xmlns:p14="http://schemas.microsoft.com/office/powerpoint/2010/main" val="2549195512"/>
              </p:ext>
            </p:extLst>
          </p:nvPr>
        </p:nvGraphicFramePr>
        <p:xfrm>
          <a:off x="1080655" y="3207325"/>
          <a:ext cx="304800" cy="647700"/>
        </p:xfrm>
        <a:graphic>
          <a:graphicData uri="http://schemas.openxmlformats.org/presentationml/2006/ole">
            <mc:AlternateContent xmlns:mc="http://schemas.openxmlformats.org/markup-compatibility/2006">
              <mc:Choice xmlns:v="urn:schemas-microsoft-com:vml" Requires="v">
                <p:oleObj spid="_x0000_s15380" name="Equation" r:id="rId3" imgW="101520" imgH="215640" progId="">
                  <p:embed/>
                </p:oleObj>
              </mc:Choice>
              <mc:Fallback>
                <p:oleObj name="Equation" r:id="rId3" imgW="101520" imgH="215640" progId="">
                  <p:embed/>
                  <p:pic>
                    <p:nvPicPr>
                      <p:cNvPr id="0"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80655" y="3207325"/>
                        <a:ext cx="304800" cy="647700"/>
                      </a:xfrm>
                      <a:prstGeom prst="rect">
                        <a:avLst/>
                      </a:prstGeom>
                      <a:solidFill>
                        <a:srgbClr val="C00000"/>
                      </a:solidFill>
                    </p:spPr>
                  </p:pic>
                </p:oleObj>
              </mc:Fallback>
            </mc:AlternateContent>
          </a:graphicData>
        </a:graphic>
      </p:graphicFrame>
      <p:graphicFrame>
        <p:nvGraphicFramePr>
          <p:cNvPr id="15363" name="Object 5"/>
          <p:cNvGraphicFramePr>
            <a:graphicFrameLocks noChangeAspect="1"/>
          </p:cNvGraphicFramePr>
          <p:nvPr>
            <p:extLst>
              <p:ext uri="{D42A27DB-BD31-4B8C-83A1-F6EECF244321}">
                <p14:modId xmlns:p14="http://schemas.microsoft.com/office/powerpoint/2010/main" val="293027220"/>
              </p:ext>
            </p:extLst>
          </p:nvPr>
        </p:nvGraphicFramePr>
        <p:xfrm>
          <a:off x="1011380" y="3927760"/>
          <a:ext cx="344488" cy="654050"/>
        </p:xfrm>
        <a:graphic>
          <a:graphicData uri="http://schemas.openxmlformats.org/presentationml/2006/ole">
            <mc:AlternateContent xmlns:mc="http://schemas.openxmlformats.org/markup-compatibility/2006">
              <mc:Choice xmlns:v="urn:schemas-microsoft-com:vml" Requires="v">
                <p:oleObj spid="_x0000_s15381" name="Equation" r:id="rId5" imgW="126720" imgH="241200" progId="">
                  <p:embed/>
                </p:oleObj>
              </mc:Choice>
              <mc:Fallback>
                <p:oleObj name="Equation" r:id="rId5" imgW="126720" imgH="241200" progId="">
                  <p:embed/>
                  <p:pic>
                    <p:nvPicPr>
                      <p:cNvPr id="0" name="Object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011380" y="3927760"/>
                        <a:ext cx="344488" cy="654050"/>
                      </a:xfrm>
                      <a:prstGeom prst="rect">
                        <a:avLst/>
                      </a:prstGeom>
                      <a:solidFill>
                        <a:srgbClr val="C00000"/>
                      </a:solidFill>
                    </p:spPr>
                  </p:pic>
                </p:oleObj>
              </mc:Fallback>
            </mc:AlternateContent>
          </a:graphicData>
        </a:graphic>
      </p:graphicFrame>
      <p:graphicFrame>
        <p:nvGraphicFramePr>
          <p:cNvPr id="15364" name="Object 6"/>
          <p:cNvGraphicFramePr>
            <a:graphicFrameLocks noChangeAspect="1"/>
          </p:cNvGraphicFramePr>
          <p:nvPr>
            <p:extLst>
              <p:ext uri="{D42A27DB-BD31-4B8C-83A1-F6EECF244321}">
                <p14:modId xmlns:p14="http://schemas.microsoft.com/office/powerpoint/2010/main" val="3904837683"/>
              </p:ext>
            </p:extLst>
          </p:nvPr>
        </p:nvGraphicFramePr>
        <p:xfrm>
          <a:off x="1025240" y="4655125"/>
          <a:ext cx="384175" cy="652463"/>
        </p:xfrm>
        <a:graphic>
          <a:graphicData uri="http://schemas.openxmlformats.org/presentationml/2006/ole">
            <mc:AlternateContent xmlns:mc="http://schemas.openxmlformats.org/markup-compatibility/2006">
              <mc:Choice xmlns:v="urn:schemas-microsoft-com:vml" Requires="v">
                <p:oleObj spid="_x0000_s15382" name="Equation" r:id="rId7" imgW="126720" imgH="215640" progId="">
                  <p:embed/>
                </p:oleObj>
              </mc:Choice>
              <mc:Fallback>
                <p:oleObj name="Equation" r:id="rId7" imgW="126720" imgH="215640" progId="">
                  <p:embed/>
                  <p:pic>
                    <p:nvPicPr>
                      <p:cNvPr id="0" name="Object 6"/>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025240" y="4655125"/>
                        <a:ext cx="384175" cy="652463"/>
                      </a:xfrm>
                      <a:prstGeom prst="rect">
                        <a:avLst/>
                      </a:prstGeom>
                      <a:solidFill>
                        <a:srgbClr val="C00000"/>
                      </a:solidFill>
                    </p:spPr>
                  </p:pic>
                </p:oleObj>
              </mc:Fallback>
            </mc:AlternateContent>
          </a:graphicData>
        </a:graphic>
      </p:graphicFrame>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4" name="Rectangle 2"/>
          <p:cNvSpPr>
            <a:spLocks noGrp="1" noChangeArrowheads="1"/>
          </p:cNvSpPr>
          <p:nvPr>
            <p:ph type="title"/>
          </p:nvPr>
        </p:nvSpPr>
        <p:spPr>
          <a:xfrm>
            <a:off x="381000" y="0"/>
            <a:ext cx="3505200" cy="685800"/>
          </a:xfrm>
          <a:noFill/>
        </p:spPr>
        <p:txBody>
          <a:bodyPr>
            <a:normAutofit fontScale="90000"/>
          </a:bodyPr>
          <a:lstStyle/>
          <a:p>
            <a:r>
              <a:rPr lang="en-US" dirty="0" smtClean="0">
                <a:solidFill>
                  <a:srgbClr val="FF66FF"/>
                </a:solidFill>
              </a:rPr>
              <a:t>Unit Vectors</a:t>
            </a:r>
          </a:p>
        </p:txBody>
      </p:sp>
      <p:sp>
        <p:nvSpPr>
          <p:cNvPr id="110595" name="Rectangle 3"/>
          <p:cNvSpPr>
            <a:spLocks noGrp="1" noChangeArrowheads="1"/>
          </p:cNvSpPr>
          <p:nvPr>
            <p:ph idx="1"/>
          </p:nvPr>
        </p:nvSpPr>
        <p:spPr>
          <a:xfrm>
            <a:off x="711148" y="480391"/>
            <a:ext cx="7620000" cy="4953000"/>
          </a:xfrm>
        </p:spPr>
        <p:txBody>
          <a:bodyPr/>
          <a:lstStyle/>
          <a:p>
            <a:pPr>
              <a:defRPr/>
            </a:pPr>
            <a:r>
              <a:rPr lang="en-US" sz="2800" dirty="0"/>
              <a:t>E.g. Find the vector which points from coordinates  (0,0,0) to (3,4,1) and the associated unit vector</a:t>
            </a:r>
          </a:p>
          <a:p>
            <a:pPr marL="457200" lvl="1" indent="0">
              <a:buNone/>
              <a:defRPr/>
            </a:pPr>
            <a:r>
              <a:rPr lang="en-US" b="1" dirty="0" smtClean="0"/>
              <a:t>  a </a:t>
            </a:r>
            <a:r>
              <a:rPr lang="en-US" dirty="0" smtClean="0"/>
              <a:t>=                    </a:t>
            </a:r>
            <a:r>
              <a:rPr lang="en-US" dirty="0" smtClean="0">
                <a:solidFill>
                  <a:srgbClr val="FF0000"/>
                </a:solidFill>
              </a:rPr>
              <a:t>   </a:t>
            </a:r>
            <a:r>
              <a:rPr lang="en-US" dirty="0" smtClean="0"/>
              <a:t>  = </a:t>
            </a:r>
          </a:p>
          <a:p>
            <a:pPr marL="457200" lvl="1" indent="0">
              <a:buNone/>
              <a:defRPr/>
            </a:pPr>
            <a:r>
              <a:rPr lang="en-US" dirty="0" smtClean="0"/>
              <a:t>unit vector		</a:t>
            </a:r>
          </a:p>
        </p:txBody>
      </p:sp>
      <p:sp>
        <p:nvSpPr>
          <p:cNvPr id="33" name="Slide Number Placeholder 32"/>
          <p:cNvSpPr>
            <a:spLocks noGrp="1"/>
          </p:cNvSpPr>
          <p:nvPr>
            <p:ph type="sldNum" sz="quarter" idx="12"/>
          </p:nvPr>
        </p:nvSpPr>
        <p:spPr/>
        <p:txBody>
          <a:bodyPr/>
          <a:lstStyle/>
          <a:p>
            <a:pPr>
              <a:defRPr/>
            </a:pPr>
            <a:fld id="{8CDB3835-B647-4E77-A266-7726052D0973}" type="slidenum">
              <a:rPr lang="en-US" smtClean="0"/>
              <a:pPr>
                <a:defRPr/>
              </a:pPr>
              <a:t>24</a:t>
            </a:fld>
            <a:endParaRPr lang="en-US"/>
          </a:p>
        </p:txBody>
      </p:sp>
      <p:sp>
        <p:nvSpPr>
          <p:cNvPr id="22536" name="Rectangle 7"/>
          <p:cNvSpPr>
            <a:spLocks noChangeArrowheads="1"/>
          </p:cNvSpPr>
          <p:nvPr/>
        </p:nvSpPr>
        <p:spPr bwMode="auto">
          <a:xfrm>
            <a:off x="6019800" y="609600"/>
            <a:ext cx="1466850" cy="339725"/>
          </a:xfrm>
          <a:prstGeom prst="rect">
            <a:avLst/>
          </a:prstGeom>
          <a:noFill/>
          <a:ln w="12700">
            <a:noFill/>
            <a:miter lim="800000"/>
            <a:headEnd/>
            <a:tailEnd/>
          </a:ln>
        </p:spPr>
        <p:txBody>
          <a:bodyPr wrap="none" anchor="ctr"/>
          <a:lstStyle/>
          <a:p>
            <a:endParaRPr lang="en-US"/>
          </a:p>
        </p:txBody>
      </p:sp>
      <p:grpSp>
        <p:nvGrpSpPr>
          <p:cNvPr id="22537" name="Group 36"/>
          <p:cNvGrpSpPr>
            <a:grpSpLocks/>
          </p:cNvGrpSpPr>
          <p:nvPr/>
        </p:nvGrpSpPr>
        <p:grpSpPr bwMode="auto">
          <a:xfrm>
            <a:off x="6061075" y="1989615"/>
            <a:ext cx="2571750" cy="2646363"/>
            <a:chOff x="3452" y="2495"/>
            <a:chExt cx="1344" cy="1265"/>
          </a:xfrm>
        </p:grpSpPr>
        <p:sp>
          <p:nvSpPr>
            <p:cNvPr id="22547" name="Line 37"/>
            <p:cNvSpPr>
              <a:spLocks noChangeShapeType="1"/>
            </p:cNvSpPr>
            <p:nvPr/>
          </p:nvSpPr>
          <p:spPr bwMode="auto">
            <a:xfrm flipV="1">
              <a:off x="3984" y="2540"/>
              <a:ext cx="0" cy="776"/>
            </a:xfrm>
            <a:prstGeom prst="line">
              <a:avLst/>
            </a:prstGeom>
            <a:noFill/>
            <a:ln w="12700">
              <a:solidFill>
                <a:schemeClr val="accent2"/>
              </a:solidFill>
              <a:round/>
              <a:headEnd/>
              <a:tailEnd/>
            </a:ln>
          </p:spPr>
          <p:txBody>
            <a:bodyPr wrap="none" anchor="ctr"/>
            <a:lstStyle/>
            <a:p>
              <a:endParaRPr lang="en-US"/>
            </a:p>
          </p:txBody>
        </p:sp>
        <p:sp>
          <p:nvSpPr>
            <p:cNvPr id="22548" name="Line 38"/>
            <p:cNvSpPr>
              <a:spLocks noChangeShapeType="1"/>
            </p:cNvSpPr>
            <p:nvPr/>
          </p:nvSpPr>
          <p:spPr bwMode="auto">
            <a:xfrm>
              <a:off x="3988" y="3312"/>
              <a:ext cx="808" cy="0"/>
            </a:xfrm>
            <a:prstGeom prst="line">
              <a:avLst/>
            </a:prstGeom>
            <a:noFill/>
            <a:ln w="12700">
              <a:solidFill>
                <a:schemeClr val="accent2"/>
              </a:solidFill>
              <a:round/>
              <a:headEnd/>
              <a:tailEnd/>
            </a:ln>
          </p:spPr>
          <p:txBody>
            <a:bodyPr wrap="none" anchor="ctr"/>
            <a:lstStyle/>
            <a:p>
              <a:endParaRPr lang="en-US"/>
            </a:p>
          </p:txBody>
        </p:sp>
        <p:sp>
          <p:nvSpPr>
            <p:cNvPr id="22549" name="Line 39"/>
            <p:cNvSpPr>
              <a:spLocks noChangeShapeType="1"/>
            </p:cNvSpPr>
            <p:nvPr/>
          </p:nvSpPr>
          <p:spPr bwMode="auto">
            <a:xfrm flipH="1">
              <a:off x="3452" y="3316"/>
              <a:ext cx="536" cy="328"/>
            </a:xfrm>
            <a:prstGeom prst="line">
              <a:avLst/>
            </a:prstGeom>
            <a:noFill/>
            <a:ln w="12700">
              <a:solidFill>
                <a:schemeClr val="accent2"/>
              </a:solidFill>
              <a:round/>
              <a:headEnd/>
              <a:tailEnd/>
            </a:ln>
          </p:spPr>
          <p:txBody>
            <a:bodyPr wrap="none" anchor="ctr"/>
            <a:lstStyle/>
            <a:p>
              <a:endParaRPr lang="en-US"/>
            </a:p>
          </p:txBody>
        </p:sp>
        <p:sp>
          <p:nvSpPr>
            <p:cNvPr id="22550" name="Line 40"/>
            <p:cNvSpPr>
              <a:spLocks noChangeShapeType="1"/>
            </p:cNvSpPr>
            <p:nvPr/>
          </p:nvSpPr>
          <p:spPr bwMode="auto">
            <a:xfrm flipV="1">
              <a:off x="3984" y="2912"/>
              <a:ext cx="0" cy="400"/>
            </a:xfrm>
            <a:prstGeom prst="line">
              <a:avLst/>
            </a:prstGeom>
            <a:noFill/>
            <a:ln w="25400">
              <a:solidFill>
                <a:schemeClr val="tx2"/>
              </a:solidFill>
              <a:round/>
              <a:headEnd/>
              <a:tailEnd type="triangle" w="med" len="med"/>
            </a:ln>
          </p:spPr>
          <p:txBody>
            <a:bodyPr wrap="none" anchor="ctr"/>
            <a:lstStyle/>
            <a:p>
              <a:endParaRPr lang="en-US"/>
            </a:p>
          </p:txBody>
        </p:sp>
        <p:sp>
          <p:nvSpPr>
            <p:cNvPr id="22551" name="Line 41"/>
            <p:cNvSpPr>
              <a:spLocks noChangeShapeType="1"/>
            </p:cNvSpPr>
            <p:nvPr/>
          </p:nvSpPr>
          <p:spPr bwMode="auto">
            <a:xfrm>
              <a:off x="3992" y="3312"/>
              <a:ext cx="368" cy="0"/>
            </a:xfrm>
            <a:prstGeom prst="line">
              <a:avLst/>
            </a:prstGeom>
            <a:noFill/>
            <a:ln w="25400">
              <a:solidFill>
                <a:schemeClr val="tx2"/>
              </a:solidFill>
              <a:round/>
              <a:headEnd/>
              <a:tailEnd type="triangle" w="med" len="med"/>
            </a:ln>
          </p:spPr>
          <p:txBody>
            <a:bodyPr wrap="none" anchor="ctr"/>
            <a:lstStyle/>
            <a:p>
              <a:endParaRPr lang="en-US"/>
            </a:p>
          </p:txBody>
        </p:sp>
        <p:sp>
          <p:nvSpPr>
            <p:cNvPr id="22552" name="Freeform 42"/>
            <p:cNvSpPr>
              <a:spLocks noChangeArrowheads="1"/>
            </p:cNvSpPr>
            <p:nvPr/>
          </p:nvSpPr>
          <p:spPr bwMode="auto">
            <a:xfrm>
              <a:off x="3748" y="3312"/>
              <a:ext cx="234" cy="156"/>
            </a:xfrm>
            <a:custGeom>
              <a:avLst/>
              <a:gdLst>
                <a:gd name="T0" fmla="*/ 234 w 234"/>
                <a:gd name="T1" fmla="*/ 0 h 156"/>
                <a:gd name="T2" fmla="*/ 0 w 234"/>
                <a:gd name="T3" fmla="*/ 156 h 156"/>
                <a:gd name="T4" fmla="*/ 0 60000 65536"/>
                <a:gd name="T5" fmla="*/ 0 60000 65536"/>
                <a:gd name="T6" fmla="*/ 0 w 234"/>
                <a:gd name="T7" fmla="*/ 0 h 156"/>
                <a:gd name="T8" fmla="*/ 234 w 234"/>
                <a:gd name="T9" fmla="*/ 156 h 156"/>
              </a:gdLst>
              <a:ahLst/>
              <a:cxnLst>
                <a:cxn ang="T4">
                  <a:pos x="T0" y="T1"/>
                </a:cxn>
                <a:cxn ang="T5">
                  <a:pos x="T2" y="T3"/>
                </a:cxn>
              </a:cxnLst>
              <a:rect l="T6" t="T7" r="T8" b="T9"/>
              <a:pathLst>
                <a:path w="234" h="156">
                  <a:moveTo>
                    <a:pt x="234" y="0"/>
                  </a:moveTo>
                  <a:lnTo>
                    <a:pt x="0" y="156"/>
                  </a:lnTo>
                </a:path>
              </a:pathLst>
            </a:custGeom>
            <a:noFill/>
            <a:ln w="25400">
              <a:solidFill>
                <a:schemeClr val="tx2"/>
              </a:solidFill>
              <a:round/>
              <a:headEnd/>
              <a:tailEnd type="triangle" w="med" len="med"/>
            </a:ln>
          </p:spPr>
          <p:txBody>
            <a:bodyPr wrap="none" anchor="ctr"/>
            <a:lstStyle/>
            <a:p>
              <a:endParaRPr lang="en-US"/>
            </a:p>
          </p:txBody>
        </p:sp>
        <p:sp>
          <p:nvSpPr>
            <p:cNvPr id="22553" name="Rectangle 43"/>
            <p:cNvSpPr>
              <a:spLocks noChangeArrowheads="1"/>
            </p:cNvSpPr>
            <p:nvPr/>
          </p:nvSpPr>
          <p:spPr bwMode="auto">
            <a:xfrm>
              <a:off x="4647" y="3311"/>
              <a:ext cx="147" cy="161"/>
            </a:xfrm>
            <a:prstGeom prst="rect">
              <a:avLst/>
            </a:prstGeom>
            <a:noFill/>
            <a:ln w="12700">
              <a:noFill/>
              <a:miter lim="800000"/>
              <a:headEnd/>
              <a:tailEnd/>
            </a:ln>
          </p:spPr>
          <p:txBody>
            <a:bodyPr wrap="none" lIns="90488" tIns="44450" rIns="90488" bIns="44450">
              <a:spAutoFit/>
            </a:bodyPr>
            <a:lstStyle/>
            <a:p>
              <a:pPr marL="285750" indent="-285750">
                <a:lnSpc>
                  <a:spcPct val="90000"/>
                </a:lnSpc>
                <a:spcBef>
                  <a:spcPct val="30000"/>
                </a:spcBef>
              </a:pPr>
              <a:r>
                <a:rPr lang="en-US" sz="1800" i="1">
                  <a:solidFill>
                    <a:schemeClr val="tx2"/>
                  </a:solidFill>
                </a:rPr>
                <a:t>y</a:t>
              </a:r>
            </a:p>
          </p:txBody>
        </p:sp>
        <p:sp>
          <p:nvSpPr>
            <p:cNvPr id="22554" name="Rectangle 44"/>
            <p:cNvSpPr>
              <a:spLocks noChangeArrowheads="1"/>
            </p:cNvSpPr>
            <p:nvPr/>
          </p:nvSpPr>
          <p:spPr bwMode="auto">
            <a:xfrm>
              <a:off x="3975" y="2495"/>
              <a:ext cx="141" cy="161"/>
            </a:xfrm>
            <a:prstGeom prst="rect">
              <a:avLst/>
            </a:prstGeom>
            <a:noFill/>
            <a:ln w="12700">
              <a:noFill/>
              <a:miter lim="800000"/>
              <a:headEnd/>
              <a:tailEnd/>
            </a:ln>
          </p:spPr>
          <p:txBody>
            <a:bodyPr wrap="none" lIns="90488" tIns="44450" rIns="90488" bIns="44450">
              <a:spAutoFit/>
            </a:bodyPr>
            <a:lstStyle/>
            <a:p>
              <a:pPr marL="285750" indent="-285750">
                <a:lnSpc>
                  <a:spcPct val="90000"/>
                </a:lnSpc>
                <a:spcBef>
                  <a:spcPct val="30000"/>
                </a:spcBef>
              </a:pPr>
              <a:r>
                <a:rPr lang="en-US" sz="1800" i="1">
                  <a:solidFill>
                    <a:schemeClr val="tx2"/>
                  </a:solidFill>
                </a:rPr>
                <a:t>z</a:t>
              </a:r>
            </a:p>
          </p:txBody>
        </p:sp>
        <p:sp>
          <p:nvSpPr>
            <p:cNvPr id="22555" name="Rectangle 45"/>
            <p:cNvSpPr>
              <a:spLocks noChangeArrowheads="1"/>
            </p:cNvSpPr>
            <p:nvPr/>
          </p:nvSpPr>
          <p:spPr bwMode="auto">
            <a:xfrm>
              <a:off x="3495" y="3599"/>
              <a:ext cx="148" cy="161"/>
            </a:xfrm>
            <a:prstGeom prst="rect">
              <a:avLst/>
            </a:prstGeom>
            <a:noFill/>
            <a:ln w="12700">
              <a:noFill/>
              <a:miter lim="800000"/>
              <a:headEnd/>
              <a:tailEnd/>
            </a:ln>
          </p:spPr>
          <p:txBody>
            <a:bodyPr wrap="none" lIns="90488" tIns="44450" rIns="90488" bIns="44450">
              <a:spAutoFit/>
            </a:bodyPr>
            <a:lstStyle/>
            <a:p>
              <a:pPr marL="285750" indent="-285750">
                <a:lnSpc>
                  <a:spcPct val="90000"/>
                </a:lnSpc>
                <a:spcBef>
                  <a:spcPct val="30000"/>
                </a:spcBef>
              </a:pPr>
              <a:r>
                <a:rPr lang="en-US" sz="1800" i="1">
                  <a:solidFill>
                    <a:schemeClr val="tx2"/>
                  </a:solidFill>
                </a:rPr>
                <a:t>x</a:t>
              </a:r>
            </a:p>
          </p:txBody>
        </p:sp>
        <p:sp>
          <p:nvSpPr>
            <p:cNvPr id="110638" name="Rectangle 46"/>
            <p:cNvSpPr>
              <a:spLocks noChangeArrowheads="1"/>
            </p:cNvSpPr>
            <p:nvPr/>
          </p:nvSpPr>
          <p:spPr bwMode="auto">
            <a:xfrm>
              <a:off x="4215" y="3359"/>
              <a:ext cx="152" cy="174"/>
            </a:xfrm>
            <a:prstGeom prst="rect">
              <a:avLst/>
            </a:prstGeom>
            <a:noFill/>
            <a:ln w="12700">
              <a:noFill/>
              <a:miter lim="800000"/>
              <a:headEnd/>
              <a:tailEnd/>
            </a:ln>
            <a:effectLst/>
          </p:spPr>
          <p:txBody>
            <a:bodyPr lIns="90488" tIns="44450" rIns="90488" bIns="44450">
              <a:spAutoFit/>
            </a:bodyPr>
            <a:lstStyle/>
            <a:p>
              <a:pPr marL="285750" indent="-285750">
                <a:lnSpc>
                  <a:spcPct val="90000"/>
                </a:lnSpc>
                <a:spcBef>
                  <a:spcPct val="30000"/>
                </a:spcBef>
                <a:defRPr/>
              </a:pPr>
              <a:r>
                <a:rPr lang="en-US" sz="2000" i="1">
                  <a:solidFill>
                    <a:schemeClr val="accent2"/>
                  </a:solidFill>
                  <a:effectLst>
                    <a:outerShdw blurRad="38100" dist="38100" dir="2700000" algn="tl">
                      <a:srgbClr val="000000"/>
                    </a:outerShdw>
                  </a:effectLst>
                </a:rPr>
                <a:t>j</a:t>
              </a:r>
            </a:p>
          </p:txBody>
        </p:sp>
        <p:sp>
          <p:nvSpPr>
            <p:cNvPr id="110639" name="Rectangle 47"/>
            <p:cNvSpPr>
              <a:spLocks noChangeArrowheads="1"/>
            </p:cNvSpPr>
            <p:nvPr/>
          </p:nvSpPr>
          <p:spPr bwMode="auto">
            <a:xfrm>
              <a:off x="4071" y="2914"/>
              <a:ext cx="161" cy="174"/>
            </a:xfrm>
            <a:prstGeom prst="rect">
              <a:avLst/>
            </a:prstGeom>
            <a:noFill/>
            <a:ln w="12700">
              <a:noFill/>
              <a:miter lim="800000"/>
              <a:headEnd/>
              <a:tailEnd/>
            </a:ln>
            <a:effectLst/>
          </p:spPr>
          <p:txBody>
            <a:bodyPr wrap="none" lIns="90488" tIns="44450" rIns="90488" bIns="44450">
              <a:spAutoFit/>
            </a:bodyPr>
            <a:lstStyle/>
            <a:p>
              <a:pPr marL="285750" indent="-285750">
                <a:lnSpc>
                  <a:spcPct val="90000"/>
                </a:lnSpc>
                <a:spcBef>
                  <a:spcPct val="30000"/>
                </a:spcBef>
                <a:defRPr/>
              </a:pPr>
              <a:r>
                <a:rPr lang="en-US" sz="2000" i="1">
                  <a:solidFill>
                    <a:schemeClr val="accent2"/>
                  </a:solidFill>
                  <a:effectLst>
                    <a:outerShdw blurRad="38100" dist="38100" dir="2700000" algn="tl">
                      <a:srgbClr val="000000"/>
                    </a:outerShdw>
                  </a:effectLst>
                </a:rPr>
                <a:t>k</a:t>
              </a:r>
            </a:p>
          </p:txBody>
        </p:sp>
        <p:sp>
          <p:nvSpPr>
            <p:cNvPr id="110640" name="Rectangle 48"/>
            <p:cNvSpPr>
              <a:spLocks noChangeArrowheads="1"/>
            </p:cNvSpPr>
            <p:nvPr/>
          </p:nvSpPr>
          <p:spPr bwMode="auto">
            <a:xfrm>
              <a:off x="3767" y="3431"/>
              <a:ext cx="200" cy="173"/>
            </a:xfrm>
            <a:prstGeom prst="rect">
              <a:avLst/>
            </a:prstGeom>
            <a:noFill/>
            <a:ln w="12700">
              <a:noFill/>
              <a:miter lim="800000"/>
              <a:headEnd/>
              <a:tailEnd/>
            </a:ln>
            <a:effectLst/>
          </p:spPr>
          <p:txBody>
            <a:bodyPr lIns="90488" tIns="44450" rIns="90488" bIns="44450">
              <a:spAutoFit/>
            </a:bodyPr>
            <a:lstStyle/>
            <a:p>
              <a:pPr marL="285750" indent="-285750">
                <a:lnSpc>
                  <a:spcPct val="90000"/>
                </a:lnSpc>
                <a:spcBef>
                  <a:spcPct val="30000"/>
                </a:spcBef>
                <a:defRPr/>
              </a:pPr>
              <a:r>
                <a:rPr lang="en-US" sz="2000" i="1">
                  <a:solidFill>
                    <a:schemeClr val="accent2"/>
                  </a:solidFill>
                  <a:effectLst>
                    <a:outerShdw blurRad="38100" dist="38100" dir="2700000" algn="tl">
                      <a:srgbClr val="000000"/>
                    </a:outerShdw>
                  </a:effectLst>
                </a:rPr>
                <a:t>i</a:t>
              </a:r>
            </a:p>
          </p:txBody>
        </p:sp>
        <p:cxnSp>
          <p:nvCxnSpPr>
            <p:cNvPr id="22559" name="AutoShape 49"/>
            <p:cNvCxnSpPr>
              <a:cxnSpLocks noChangeShapeType="1"/>
              <a:stCxn id="22552" idx="0"/>
              <a:endCxn id="22552" idx="0"/>
            </p:cNvCxnSpPr>
            <p:nvPr/>
          </p:nvCxnSpPr>
          <p:spPr bwMode="auto">
            <a:xfrm>
              <a:off x="3990" y="3312"/>
              <a:ext cx="0" cy="0"/>
            </a:xfrm>
            <a:prstGeom prst="straightConnector1">
              <a:avLst/>
            </a:prstGeom>
            <a:noFill/>
            <a:ln w="12700">
              <a:solidFill>
                <a:schemeClr val="tx2"/>
              </a:solidFill>
              <a:round/>
              <a:headEnd/>
              <a:tailEnd/>
            </a:ln>
          </p:spPr>
        </p:cxnSp>
        <p:sp>
          <p:nvSpPr>
            <p:cNvPr id="22560" name="Line 50"/>
            <p:cNvSpPr>
              <a:spLocks noChangeShapeType="1"/>
            </p:cNvSpPr>
            <p:nvPr/>
          </p:nvSpPr>
          <p:spPr bwMode="auto">
            <a:xfrm flipH="1">
              <a:off x="3732" y="3375"/>
              <a:ext cx="172" cy="110"/>
            </a:xfrm>
            <a:prstGeom prst="line">
              <a:avLst/>
            </a:prstGeom>
            <a:noFill/>
            <a:ln w="12700">
              <a:solidFill>
                <a:schemeClr val="tx2"/>
              </a:solidFill>
              <a:round/>
              <a:headEnd/>
              <a:tailEnd type="triangle" w="med" len="med"/>
            </a:ln>
          </p:spPr>
          <p:txBody>
            <a:bodyPr wrap="none" anchor="ctr"/>
            <a:lstStyle/>
            <a:p>
              <a:endParaRPr lang="en-US"/>
            </a:p>
          </p:txBody>
        </p:sp>
      </p:grpSp>
      <p:graphicFrame>
        <p:nvGraphicFramePr>
          <p:cNvPr id="22530" name="Object 2"/>
          <p:cNvGraphicFramePr>
            <a:graphicFrameLocks noChangeAspect="1"/>
          </p:cNvGraphicFramePr>
          <p:nvPr>
            <p:extLst>
              <p:ext uri="{D42A27DB-BD31-4B8C-83A1-F6EECF244321}">
                <p14:modId xmlns:p14="http://schemas.microsoft.com/office/powerpoint/2010/main" val="2048921810"/>
              </p:ext>
            </p:extLst>
          </p:nvPr>
        </p:nvGraphicFramePr>
        <p:xfrm>
          <a:off x="1981200" y="1938945"/>
          <a:ext cx="1314450" cy="438150"/>
        </p:xfrm>
        <a:graphic>
          <a:graphicData uri="http://schemas.openxmlformats.org/presentationml/2006/ole">
            <mc:AlternateContent xmlns:mc="http://schemas.openxmlformats.org/markup-compatibility/2006">
              <mc:Choice xmlns:v="urn:schemas-microsoft-com:vml" Requires="v">
                <p:oleObj spid="_x0000_s22549" name="Equation" r:id="rId3" imgW="685800" imgH="228600" progId="Equation.3">
                  <p:embed/>
                </p:oleObj>
              </mc:Choice>
              <mc:Fallback>
                <p:oleObj name="Equation" r:id="rId3" imgW="685800" imgH="228600" progId="Equation.3">
                  <p:embed/>
                  <p:pic>
                    <p:nvPicPr>
                      <p:cNvPr id="0" name="Object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981200" y="1938945"/>
                        <a:ext cx="1314450" cy="438150"/>
                      </a:xfrm>
                      <a:prstGeom prst="rect">
                        <a:avLst/>
                      </a:prstGeom>
                      <a:solidFill>
                        <a:srgbClr val="002060"/>
                      </a:solidFill>
                      <a:ln>
                        <a:noFill/>
                      </a:ln>
                      <a:effectLst/>
                      <a:extLst/>
                    </p:spPr>
                  </p:pic>
                </p:oleObj>
              </mc:Fallback>
            </mc:AlternateContent>
          </a:graphicData>
        </a:graphic>
      </p:graphicFrame>
      <p:sp>
        <p:nvSpPr>
          <p:cNvPr id="22539" name="Line 55"/>
          <p:cNvSpPr>
            <a:spLocks noChangeShapeType="1"/>
          </p:cNvSpPr>
          <p:nvPr/>
        </p:nvSpPr>
        <p:spPr bwMode="auto">
          <a:xfrm flipV="1">
            <a:off x="7086600" y="3124200"/>
            <a:ext cx="1065213" cy="488950"/>
          </a:xfrm>
          <a:prstGeom prst="line">
            <a:avLst/>
          </a:prstGeom>
          <a:noFill/>
          <a:ln w="12700">
            <a:solidFill>
              <a:srgbClr val="002060"/>
            </a:solidFill>
            <a:round/>
            <a:headEnd/>
            <a:tailEnd type="triangle" w="med" len="med"/>
          </a:ln>
        </p:spPr>
        <p:txBody>
          <a:bodyPr wrap="none" anchor="ctr"/>
          <a:lstStyle/>
          <a:p>
            <a:endParaRPr lang="en-US"/>
          </a:p>
        </p:txBody>
      </p:sp>
      <p:sp>
        <p:nvSpPr>
          <p:cNvPr id="22540" name="Text Box 56"/>
          <p:cNvSpPr txBox="1">
            <a:spLocks noChangeArrowheads="1"/>
          </p:cNvSpPr>
          <p:nvPr/>
        </p:nvSpPr>
        <p:spPr bwMode="auto">
          <a:xfrm>
            <a:off x="7772400" y="2667000"/>
            <a:ext cx="860425" cy="396875"/>
          </a:xfrm>
          <a:prstGeom prst="rect">
            <a:avLst/>
          </a:prstGeom>
          <a:noFill/>
          <a:ln w="12700">
            <a:noFill/>
            <a:miter lim="800000"/>
            <a:headEnd/>
            <a:tailEnd/>
          </a:ln>
        </p:spPr>
        <p:txBody>
          <a:bodyPr wrap="none">
            <a:spAutoFit/>
          </a:bodyPr>
          <a:lstStyle/>
          <a:p>
            <a:pPr marL="285750" indent="-285750"/>
            <a:r>
              <a:rPr lang="en-GB" sz="2000" dirty="0">
                <a:solidFill>
                  <a:srgbClr val="FF66FF"/>
                </a:solidFill>
              </a:rPr>
              <a:t>(3,4,1)</a:t>
            </a:r>
          </a:p>
        </p:txBody>
      </p:sp>
      <p:graphicFrame>
        <p:nvGraphicFramePr>
          <p:cNvPr id="22532" name="Object 4"/>
          <p:cNvGraphicFramePr>
            <a:graphicFrameLocks noChangeAspect="1"/>
          </p:cNvGraphicFramePr>
          <p:nvPr>
            <p:extLst>
              <p:ext uri="{D42A27DB-BD31-4B8C-83A1-F6EECF244321}">
                <p14:modId xmlns:p14="http://schemas.microsoft.com/office/powerpoint/2010/main" val="2937857179"/>
              </p:ext>
            </p:extLst>
          </p:nvPr>
        </p:nvGraphicFramePr>
        <p:xfrm>
          <a:off x="4133850" y="1989615"/>
          <a:ext cx="644037" cy="404813"/>
        </p:xfrm>
        <a:graphic>
          <a:graphicData uri="http://schemas.openxmlformats.org/presentationml/2006/ole">
            <mc:AlternateContent xmlns:mc="http://schemas.openxmlformats.org/markup-compatibility/2006">
              <mc:Choice xmlns:v="urn:schemas-microsoft-com:vml" Requires="v">
                <p:oleObj spid="_x0000_s22550" name="Equation" r:id="rId5" imgW="342720" imgH="419040" progId="Equation.3">
                  <p:embed/>
                </p:oleObj>
              </mc:Choice>
              <mc:Fallback>
                <p:oleObj name="Equation" r:id="rId5" imgW="342720" imgH="419040" progId="Equation.3">
                  <p:embed/>
                  <p:pic>
                    <p:nvPicPr>
                      <p:cNvPr id="0" name="Object 4"/>
                      <p:cNvPicPr>
                        <a:picLocks noChangeAspect="1" noChangeArrowheads="1"/>
                      </p:cNvPicPr>
                      <p:nvPr/>
                    </p:nvPicPr>
                    <p:blipFill>
                      <a:blip r:embed="rId6">
                        <a:extLst>
                          <a:ext uri="{28A0092B-C50C-407E-A947-70E740481C1C}">
                            <a14:useLocalDpi xmlns:a14="http://schemas.microsoft.com/office/drawing/2010/main" val="0"/>
                          </a:ext>
                        </a:extLst>
                      </a:blip>
                      <a:srcRect t="50581"/>
                      <a:stretch>
                        <a:fillRect/>
                      </a:stretch>
                    </p:blipFill>
                    <p:spPr bwMode="auto">
                      <a:xfrm>
                        <a:off x="4133850" y="1989615"/>
                        <a:ext cx="644037" cy="404813"/>
                      </a:xfrm>
                      <a:prstGeom prst="rect">
                        <a:avLst/>
                      </a:prstGeom>
                      <a:solidFill>
                        <a:srgbClr val="002060"/>
                      </a:solidFill>
                      <a:ln>
                        <a:noFill/>
                      </a:ln>
                      <a:effectLst/>
                      <a:extLst/>
                    </p:spPr>
                  </p:pic>
                </p:oleObj>
              </mc:Fallback>
            </mc:AlternateContent>
          </a:graphicData>
        </a:graphic>
      </p:graphicFrame>
      <p:sp>
        <p:nvSpPr>
          <p:cNvPr id="22542" name="FlagCount" hidden="1">
            <a:hlinkClick r:id="rId7" action="ppaction://hlinkfile"/>
          </p:cNvPr>
          <p:cNvSpPr>
            <a:spLocks noChangeArrowheads="1"/>
          </p:cNvSpPr>
          <p:nvPr/>
        </p:nvSpPr>
        <p:spPr bwMode="auto">
          <a:xfrm>
            <a:off x="8255000" y="254000"/>
            <a:ext cx="381000" cy="317500"/>
          </a:xfrm>
          <a:prstGeom prst="wedgeRoundRectCallout">
            <a:avLst>
              <a:gd name="adj1" fmla="val -43750"/>
              <a:gd name="adj2" fmla="val 70000"/>
              <a:gd name="adj3" fmla="val 16667"/>
            </a:avLst>
          </a:prstGeom>
          <a:noFill/>
          <a:ln w="19050">
            <a:solidFill>
              <a:schemeClr val="tx1"/>
            </a:solidFill>
            <a:miter lim="800000"/>
            <a:headEnd/>
            <a:tailEnd/>
          </a:ln>
        </p:spPr>
        <p:txBody>
          <a:bodyPr wrap="none" anchor="ctr"/>
          <a:lstStyle/>
          <a:p>
            <a:pPr marL="285750" indent="-285750"/>
            <a:r>
              <a:rPr lang="en-US" sz="1400">
                <a:latin typeface="Tahoma" pitchFamily="34" charset="0"/>
              </a:rPr>
              <a:t>0</a:t>
            </a:r>
          </a:p>
        </p:txBody>
      </p:sp>
      <p:graphicFrame>
        <p:nvGraphicFramePr>
          <p:cNvPr id="22533" name="Object 5"/>
          <p:cNvGraphicFramePr>
            <a:graphicFrameLocks noChangeAspect="1"/>
          </p:cNvGraphicFramePr>
          <p:nvPr>
            <p:extLst>
              <p:ext uri="{D42A27DB-BD31-4B8C-83A1-F6EECF244321}">
                <p14:modId xmlns:p14="http://schemas.microsoft.com/office/powerpoint/2010/main" val="3830980063"/>
              </p:ext>
            </p:extLst>
          </p:nvPr>
        </p:nvGraphicFramePr>
        <p:xfrm>
          <a:off x="3505200" y="1447800"/>
          <a:ext cx="2438400" cy="533400"/>
        </p:xfrm>
        <a:graphic>
          <a:graphicData uri="http://schemas.openxmlformats.org/presentationml/2006/ole">
            <mc:AlternateContent xmlns:mc="http://schemas.openxmlformats.org/markup-compatibility/2006">
              <mc:Choice xmlns:v="urn:schemas-microsoft-com:vml" Requires="v">
                <p:oleObj spid="_x0000_s22551" name="Equation" r:id="rId8" imgW="1295280" imgH="330120" progId="Equation.3">
                  <p:embed/>
                </p:oleObj>
              </mc:Choice>
              <mc:Fallback>
                <p:oleObj name="Equation" r:id="rId8" imgW="1295280" imgH="330120" progId="Equation.3">
                  <p:embed/>
                  <p:pic>
                    <p:nvPicPr>
                      <p:cNvPr id="0" name="Object 5"/>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505200" y="1447800"/>
                        <a:ext cx="2438400" cy="533400"/>
                      </a:xfrm>
                      <a:prstGeom prst="rect">
                        <a:avLst/>
                      </a:prstGeom>
                      <a:solidFill>
                        <a:srgbClr val="00B050"/>
                      </a:solidFill>
                      <a:extLst/>
                    </p:spPr>
                  </p:pic>
                </p:oleObj>
              </mc:Fallback>
            </mc:AlternateContent>
          </a:graphicData>
        </a:graphic>
      </p:graphicFrame>
      <p:pic>
        <p:nvPicPr>
          <p:cNvPr id="22535" name="Picture 7"/>
          <p:cNvPicPr>
            <a:picLocks noChangeAspect="1" noChangeArrowheads="1"/>
          </p:cNvPicPr>
          <p:nvPr/>
        </p:nvPicPr>
        <p:blipFill>
          <a:blip r:embed="rId10" cstate="print">
            <a:clrChange>
              <a:clrFrom>
                <a:srgbClr val="FFFFFF"/>
              </a:clrFrom>
              <a:clrTo>
                <a:srgbClr val="FFFFFF">
                  <a:alpha val="0"/>
                </a:srgbClr>
              </a:clrTo>
            </a:clrChange>
            <a:extLst>
              <a:ext uri="{BEBA8EAE-BF5A-486C-A8C5-ECC9F3942E4B}">
                <a14:imgProps xmlns:a14="http://schemas.microsoft.com/office/drawing/2010/main">
                  <a14:imgLayer r:embed="rId11">
                    <a14:imgEffect>
                      <a14:sharpenSoften amount="50000"/>
                    </a14:imgEffect>
                  </a14:imgLayer>
                </a14:imgProps>
              </a:ext>
            </a:extLst>
          </a:blip>
          <a:srcRect/>
          <a:stretch>
            <a:fillRect/>
          </a:stretch>
        </p:blipFill>
        <p:spPr bwMode="auto">
          <a:xfrm>
            <a:off x="3886200" y="3048000"/>
            <a:ext cx="1055077" cy="685800"/>
          </a:xfrm>
          <a:prstGeom prst="rect">
            <a:avLst/>
          </a:prstGeom>
          <a:noFill/>
        </p:spPr>
      </p:pic>
      <p:sp>
        <p:nvSpPr>
          <p:cNvPr id="3" name="Rectangle 8"/>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4" name="Rectangle 9"/>
          <p:cNvSpPr>
            <a:spLocks noChangeArrowheads="1"/>
          </p:cNvSpPr>
          <p:nvPr/>
        </p:nvSpPr>
        <p:spPr bwMode="auto">
          <a:xfrm>
            <a:off x="0" y="144780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smtClean="0">
                <a:ln>
                  <a:noFill/>
                </a:ln>
                <a:solidFill>
                  <a:schemeClr val="tx1"/>
                </a:solidFill>
                <a:effectLst/>
                <a:latin typeface="Calibri" pitchFamily="34" charset="0"/>
                <a:ea typeface="Calibri" pitchFamily="34" charset="0"/>
                <a:cs typeface="Arial" pitchFamily="34" charset="0"/>
              </a:rPr>
              <a:t/>
            </a:r>
            <a:br>
              <a:rPr kumimoji="0" lang="en-US" sz="1100" b="0" i="0" u="none" strike="noStrike" cap="none" normalizeH="0" baseline="0" smtClean="0">
                <a:ln>
                  <a:noFill/>
                </a:ln>
                <a:solidFill>
                  <a:schemeClr val="tx1"/>
                </a:solidFill>
                <a:effectLst/>
                <a:latin typeface="Calibri" pitchFamily="34" charset="0"/>
                <a:ea typeface="Calibri" pitchFamily="34" charset="0"/>
                <a:cs typeface="Arial" pitchFamily="34" charset="0"/>
              </a:rPr>
            </a:b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5" name="Rectangle 10"/>
          <p:cNvSpPr>
            <a:spLocks noChangeArrowheads="1"/>
          </p:cNvSpPr>
          <p:nvPr/>
        </p:nvSpPr>
        <p:spPr bwMode="auto">
          <a:xfrm>
            <a:off x="0" y="2276475"/>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pic>
        <p:nvPicPr>
          <p:cNvPr id="7" name="Picture 11"/>
          <p:cNvPicPr>
            <a:picLocks noChangeAspect="1" noChangeArrowheads="1"/>
          </p:cNvPicPr>
          <p:nvPr/>
        </p:nvPicPr>
        <p:blipFill>
          <a:blip r:embed="rId12" cstate="print">
            <a:clrChange>
              <a:clrFrom>
                <a:srgbClr val="FFFFFF"/>
              </a:clrFrom>
              <a:clrTo>
                <a:srgbClr val="FFFFFF">
                  <a:alpha val="0"/>
                </a:srgbClr>
              </a:clrTo>
            </a:clrChange>
          </a:blip>
          <a:srcRect/>
          <a:stretch>
            <a:fillRect/>
          </a:stretch>
        </p:blipFill>
        <p:spPr bwMode="auto">
          <a:xfrm>
            <a:off x="3733800" y="3657600"/>
            <a:ext cx="838200" cy="828675"/>
          </a:xfrm>
          <a:prstGeom prst="rect">
            <a:avLst/>
          </a:prstGeom>
          <a:noFill/>
        </p:spPr>
      </p:pic>
      <p:sp>
        <p:nvSpPr>
          <p:cNvPr id="8" name="Rectangle 13"/>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9" name="Rectangle 14"/>
          <p:cNvSpPr>
            <a:spLocks noChangeArrowheads="1"/>
          </p:cNvSpPr>
          <p:nvPr/>
        </p:nvSpPr>
        <p:spPr bwMode="auto">
          <a:xfrm>
            <a:off x="0" y="144780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smtClean="0">
                <a:ln>
                  <a:noFill/>
                </a:ln>
                <a:solidFill>
                  <a:schemeClr val="tx1"/>
                </a:solidFill>
                <a:effectLst/>
                <a:latin typeface="Calibri" pitchFamily="34" charset="0"/>
                <a:ea typeface="Calibri" pitchFamily="34" charset="0"/>
                <a:cs typeface="Arial" pitchFamily="34" charset="0"/>
              </a:rPr>
              <a:t/>
            </a:r>
            <a:br>
              <a:rPr kumimoji="0" lang="en-US" sz="1100" b="0" i="0" u="none" strike="noStrike" cap="none" normalizeH="0" baseline="0" smtClean="0">
                <a:ln>
                  <a:noFill/>
                </a:ln>
                <a:solidFill>
                  <a:schemeClr val="tx1"/>
                </a:solidFill>
                <a:effectLst/>
                <a:latin typeface="Calibri" pitchFamily="34" charset="0"/>
                <a:ea typeface="Calibri" pitchFamily="34" charset="0"/>
                <a:cs typeface="Arial" pitchFamily="34" charset="0"/>
              </a:rPr>
            </a:b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0" name="Rectangle 15"/>
          <p:cNvSpPr>
            <a:spLocks noChangeArrowheads="1"/>
          </p:cNvSpPr>
          <p:nvPr/>
        </p:nvSpPr>
        <p:spPr bwMode="auto">
          <a:xfrm>
            <a:off x="0" y="2276475"/>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1" name="Rectangle 7"/>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pic>
        <p:nvPicPr>
          <p:cNvPr id="12" name="Picture 6"/>
          <p:cNvPicPr>
            <a:picLocks noChangeAspect="1" noChangeArrowheads="1"/>
          </p:cNvPicPr>
          <p:nvPr/>
        </p:nvPicPr>
        <p:blipFill>
          <a:blip r:embed="rId13" cstate="print">
            <a:clrChange>
              <a:clrFrom>
                <a:srgbClr val="FFFFFF"/>
              </a:clrFrom>
              <a:clrTo>
                <a:srgbClr val="FFFFFF">
                  <a:alpha val="0"/>
                </a:srgbClr>
              </a:clrTo>
            </a:clrChange>
          </a:blip>
          <a:srcRect/>
          <a:stretch>
            <a:fillRect/>
          </a:stretch>
        </p:blipFill>
        <p:spPr bwMode="auto">
          <a:xfrm>
            <a:off x="3048000" y="4495800"/>
            <a:ext cx="2076450" cy="685800"/>
          </a:xfrm>
          <a:prstGeom prst="rect">
            <a:avLst/>
          </a:prstGeom>
          <a:noFill/>
        </p:spPr>
      </p:pic>
      <p:sp>
        <p:nvSpPr>
          <p:cNvPr id="13" name="Rectangle 9"/>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pic>
        <p:nvPicPr>
          <p:cNvPr id="14" name="Picture 8"/>
          <p:cNvPicPr>
            <a:picLocks noChangeAspect="1" noChangeArrowheads="1"/>
          </p:cNvPicPr>
          <p:nvPr/>
        </p:nvPicPr>
        <p:blipFill>
          <a:blip r:embed="rId14" cstate="print">
            <a:clrChange>
              <a:clrFrom>
                <a:srgbClr val="FFFFFF"/>
              </a:clrFrom>
              <a:clrTo>
                <a:srgbClr val="FFFFFF">
                  <a:alpha val="0"/>
                </a:srgbClr>
              </a:clrTo>
            </a:clrChange>
          </a:blip>
          <a:srcRect/>
          <a:stretch>
            <a:fillRect/>
          </a:stretch>
        </p:blipFill>
        <p:spPr bwMode="auto">
          <a:xfrm>
            <a:off x="3200400" y="5257800"/>
            <a:ext cx="1866900" cy="685800"/>
          </a:xfrm>
          <a:prstGeom prst="rect">
            <a:avLst/>
          </a:prstGeom>
          <a:noFill/>
        </p:spPr>
      </p:pic>
      <p:sp>
        <p:nvSpPr>
          <p:cNvPr id="15" name="Rectangle 11"/>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pic>
        <p:nvPicPr>
          <p:cNvPr id="22538" name="Picture 10"/>
          <p:cNvPicPr>
            <a:picLocks noChangeAspect="1" noChangeArrowheads="1"/>
          </p:cNvPicPr>
          <p:nvPr/>
        </p:nvPicPr>
        <p:blipFill>
          <a:blip r:embed="rId15" cstate="print">
            <a:clrChange>
              <a:clrFrom>
                <a:srgbClr val="FFFFFF"/>
              </a:clrFrom>
              <a:clrTo>
                <a:srgbClr val="FFFFFF">
                  <a:alpha val="0"/>
                </a:srgbClr>
              </a:clrTo>
            </a:clrChange>
          </a:blip>
          <a:srcRect/>
          <a:stretch>
            <a:fillRect/>
          </a:stretch>
        </p:blipFill>
        <p:spPr bwMode="auto">
          <a:xfrm>
            <a:off x="3124200" y="6172200"/>
            <a:ext cx="1743075" cy="685800"/>
          </a:xfrm>
          <a:prstGeom prst="rect">
            <a:avLst/>
          </a:prstGeom>
          <a:noFill/>
        </p:spPr>
      </p:pic>
    </p:spTree>
  </p:cSld>
  <p:clrMapOvr>
    <a:masterClrMapping/>
  </p:clrMapOvr>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2"/>
          <p:cNvSpPr>
            <a:spLocks noGrp="1" noChangeArrowheads="1"/>
          </p:cNvSpPr>
          <p:nvPr>
            <p:ph type="title"/>
          </p:nvPr>
        </p:nvSpPr>
        <p:spPr>
          <a:xfrm>
            <a:off x="1905000" y="0"/>
            <a:ext cx="3733800" cy="838200"/>
          </a:xfrm>
        </p:spPr>
        <p:style>
          <a:lnRef idx="2">
            <a:schemeClr val="accent2"/>
          </a:lnRef>
          <a:fillRef idx="1">
            <a:schemeClr val="lt1"/>
          </a:fillRef>
          <a:effectRef idx="0">
            <a:schemeClr val="accent2"/>
          </a:effectRef>
          <a:fontRef idx="minor">
            <a:schemeClr val="dk1"/>
          </a:fontRef>
        </p:style>
        <p:txBody>
          <a:bodyPr>
            <a:scene3d>
              <a:camera prst="orthographicFront"/>
              <a:lightRig rig="flat" dir="tl">
                <a:rot lat="0" lon="0" rev="6600000"/>
              </a:lightRig>
            </a:scene3d>
            <a:sp3d extrusionH="25400" contourW="8890">
              <a:bevelT w="38100" h="31750"/>
              <a:contourClr>
                <a:schemeClr val="accent2">
                  <a:shade val="75000"/>
                </a:schemeClr>
              </a:contourClr>
            </a:sp3d>
          </a:bodyPr>
          <a:lstStyle/>
          <a:p>
            <a:r>
              <a:rPr lang="en-US" sz="3200"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Vector Addition</a:t>
            </a:r>
          </a:p>
        </p:txBody>
      </p:sp>
      <p:sp>
        <p:nvSpPr>
          <p:cNvPr id="9" name="Slide Number Placeholder 8"/>
          <p:cNvSpPr>
            <a:spLocks noGrp="1"/>
          </p:cNvSpPr>
          <p:nvPr>
            <p:ph type="sldNum" sz="quarter" idx="12"/>
          </p:nvPr>
        </p:nvSpPr>
        <p:spPr/>
        <p:txBody>
          <a:bodyPr/>
          <a:lstStyle/>
          <a:p>
            <a:pPr>
              <a:defRPr/>
            </a:pPr>
            <a:fld id="{8CDB3835-B647-4E77-A266-7726052D0973}" type="slidenum">
              <a:rPr lang="en-US" smtClean="0"/>
              <a:pPr>
                <a:defRPr/>
              </a:pPr>
              <a:t>25</a:t>
            </a:fld>
            <a:endParaRPr lang="en-US"/>
          </a:p>
        </p:txBody>
      </p:sp>
      <p:sp>
        <p:nvSpPr>
          <p:cNvPr id="89091" name="Text Box 3"/>
          <p:cNvSpPr txBox="1">
            <a:spLocks noChangeArrowheads="1"/>
          </p:cNvSpPr>
          <p:nvPr/>
        </p:nvSpPr>
        <p:spPr bwMode="auto">
          <a:xfrm>
            <a:off x="1219200" y="2286000"/>
            <a:ext cx="7467600" cy="1975926"/>
          </a:xfrm>
          <a:prstGeom prst="rect">
            <a:avLst/>
          </a:prstGeom>
          <a:ln>
            <a:headEnd type="none" w="sm" len="sm"/>
            <a:tailEnd type="none" w="sm" len="sm"/>
          </a:ln>
        </p:spPr>
        <p:style>
          <a:lnRef idx="0">
            <a:schemeClr val="accent1"/>
          </a:lnRef>
          <a:fillRef idx="3">
            <a:schemeClr val="accent1"/>
          </a:fillRef>
          <a:effectRef idx="3">
            <a:schemeClr val="accent1"/>
          </a:effectRef>
          <a:fontRef idx="minor">
            <a:schemeClr val="lt1"/>
          </a:fontRef>
        </p:style>
        <p:txBody>
          <a:bodyPr>
            <a:spAutoFit/>
          </a:bodyPr>
          <a:lstStyle/>
          <a:p>
            <a:pPr marL="285750" indent="-285750">
              <a:lnSpc>
                <a:spcPct val="90000"/>
              </a:lnSpc>
              <a:spcBef>
                <a:spcPct val="50000"/>
              </a:spcBef>
              <a:defRPr/>
            </a:pPr>
            <a:r>
              <a:rPr lang="en-US" b="1" dirty="0" smtClean="0">
                <a:solidFill>
                  <a:schemeClr val="tx1"/>
                </a:solidFill>
                <a:latin typeface="Times New Roman" pitchFamily="18" charset="0"/>
                <a:cs typeface="Times New Roman" pitchFamily="18" charset="0"/>
              </a:rPr>
              <a:t>c = a + b = (</a:t>
            </a:r>
            <a:r>
              <a:rPr lang="en-US" b="1" dirty="0" err="1" smtClean="0">
                <a:solidFill>
                  <a:schemeClr val="tx1"/>
                </a:solidFill>
                <a:latin typeface="Times New Roman" pitchFamily="18" charset="0"/>
                <a:cs typeface="Times New Roman" pitchFamily="18" charset="0"/>
              </a:rPr>
              <a:t>a</a:t>
            </a:r>
            <a:r>
              <a:rPr lang="en-US" b="1" baseline="-25000" dirty="0" err="1" smtClean="0">
                <a:solidFill>
                  <a:schemeClr val="tx1"/>
                </a:solidFill>
                <a:latin typeface="Times New Roman" pitchFamily="18" charset="0"/>
                <a:cs typeface="Times New Roman" pitchFamily="18" charset="0"/>
              </a:rPr>
              <a:t>x</a:t>
            </a:r>
            <a:r>
              <a:rPr lang="en-US" b="1" i="1" dirty="0" err="1" smtClean="0">
                <a:solidFill>
                  <a:schemeClr val="tx1"/>
                </a:solidFill>
                <a:latin typeface="Times New Roman" pitchFamily="18" charset="0"/>
                <a:cs typeface="Times New Roman" pitchFamily="18" charset="0"/>
              </a:rPr>
              <a:t>i</a:t>
            </a:r>
            <a:r>
              <a:rPr lang="en-US" b="1" i="1" dirty="0" smtClean="0">
                <a:solidFill>
                  <a:schemeClr val="tx1"/>
                </a:solidFill>
                <a:latin typeface="Times New Roman" pitchFamily="18" charset="0"/>
                <a:cs typeface="Times New Roman" pitchFamily="18" charset="0"/>
              </a:rPr>
              <a:t> </a:t>
            </a:r>
            <a:r>
              <a:rPr lang="en-US" b="1" dirty="0" smtClean="0">
                <a:solidFill>
                  <a:schemeClr val="tx1"/>
                </a:solidFill>
                <a:latin typeface="Times New Roman" pitchFamily="18" charset="0"/>
                <a:cs typeface="Times New Roman" pitchFamily="18" charset="0"/>
              </a:rPr>
              <a:t>+ </a:t>
            </a:r>
            <a:r>
              <a:rPr lang="en-US" b="1" dirty="0" err="1" smtClean="0">
                <a:solidFill>
                  <a:schemeClr val="tx1"/>
                </a:solidFill>
                <a:latin typeface="Times New Roman" pitchFamily="18" charset="0"/>
                <a:cs typeface="Times New Roman" pitchFamily="18" charset="0"/>
              </a:rPr>
              <a:t>a</a:t>
            </a:r>
            <a:r>
              <a:rPr lang="en-US" b="1" baseline="-25000" dirty="0" err="1" smtClean="0">
                <a:solidFill>
                  <a:schemeClr val="tx1"/>
                </a:solidFill>
                <a:latin typeface="Times New Roman" pitchFamily="18" charset="0"/>
                <a:cs typeface="Times New Roman" pitchFamily="18" charset="0"/>
              </a:rPr>
              <a:t>y</a:t>
            </a:r>
            <a:r>
              <a:rPr lang="en-US" b="1" i="1" dirty="0" err="1" smtClean="0">
                <a:solidFill>
                  <a:schemeClr val="tx1"/>
                </a:solidFill>
                <a:latin typeface="Times New Roman" pitchFamily="18" charset="0"/>
                <a:cs typeface="Times New Roman" pitchFamily="18" charset="0"/>
              </a:rPr>
              <a:t>j</a:t>
            </a:r>
            <a:r>
              <a:rPr lang="en-US" b="1" i="1" dirty="0" smtClean="0">
                <a:solidFill>
                  <a:schemeClr val="tx1"/>
                </a:solidFill>
                <a:latin typeface="Times New Roman" pitchFamily="18" charset="0"/>
                <a:cs typeface="Times New Roman" pitchFamily="18" charset="0"/>
              </a:rPr>
              <a:t> </a:t>
            </a:r>
            <a:r>
              <a:rPr lang="en-US" b="1" dirty="0" smtClean="0">
                <a:solidFill>
                  <a:schemeClr val="tx1"/>
                </a:solidFill>
                <a:latin typeface="Times New Roman" pitchFamily="18" charset="0"/>
                <a:cs typeface="Times New Roman" pitchFamily="18" charset="0"/>
              </a:rPr>
              <a:t>+ </a:t>
            </a:r>
            <a:r>
              <a:rPr lang="en-US" b="1" dirty="0" err="1" smtClean="0">
                <a:solidFill>
                  <a:schemeClr val="tx1"/>
                </a:solidFill>
                <a:latin typeface="Times New Roman" pitchFamily="18" charset="0"/>
                <a:cs typeface="Times New Roman" pitchFamily="18" charset="0"/>
              </a:rPr>
              <a:t>a</a:t>
            </a:r>
            <a:r>
              <a:rPr lang="en-US" b="1" baseline="-25000" dirty="0" err="1" smtClean="0">
                <a:solidFill>
                  <a:schemeClr val="tx1"/>
                </a:solidFill>
                <a:latin typeface="Times New Roman" pitchFamily="18" charset="0"/>
                <a:cs typeface="Times New Roman" pitchFamily="18" charset="0"/>
              </a:rPr>
              <a:t>z</a:t>
            </a:r>
            <a:r>
              <a:rPr lang="en-US" b="1" i="1" dirty="0" err="1" smtClean="0">
                <a:solidFill>
                  <a:schemeClr val="tx1"/>
                </a:solidFill>
                <a:latin typeface="Times New Roman" pitchFamily="18" charset="0"/>
                <a:cs typeface="Times New Roman" pitchFamily="18" charset="0"/>
              </a:rPr>
              <a:t>k</a:t>
            </a:r>
            <a:r>
              <a:rPr lang="en-US" b="1" dirty="0" smtClean="0">
                <a:solidFill>
                  <a:schemeClr val="tx1"/>
                </a:solidFill>
                <a:latin typeface="Times New Roman" pitchFamily="18" charset="0"/>
                <a:cs typeface="Times New Roman" pitchFamily="18" charset="0"/>
              </a:rPr>
              <a:t>) + (</a:t>
            </a:r>
            <a:r>
              <a:rPr lang="en-US" b="1" dirty="0" err="1" smtClean="0">
                <a:solidFill>
                  <a:schemeClr val="tx1"/>
                </a:solidFill>
                <a:latin typeface="Times New Roman" pitchFamily="18" charset="0"/>
                <a:cs typeface="Times New Roman" pitchFamily="18" charset="0"/>
              </a:rPr>
              <a:t>b</a:t>
            </a:r>
            <a:r>
              <a:rPr lang="en-US" b="1" baseline="-25000" dirty="0" err="1" smtClean="0">
                <a:solidFill>
                  <a:schemeClr val="tx1"/>
                </a:solidFill>
                <a:latin typeface="Times New Roman" pitchFamily="18" charset="0"/>
                <a:cs typeface="Times New Roman" pitchFamily="18" charset="0"/>
              </a:rPr>
              <a:t>x</a:t>
            </a:r>
            <a:r>
              <a:rPr lang="en-US" b="1" i="1" dirty="0" err="1" smtClean="0">
                <a:solidFill>
                  <a:schemeClr val="tx1"/>
                </a:solidFill>
                <a:latin typeface="Times New Roman" pitchFamily="18" charset="0"/>
                <a:cs typeface="Times New Roman" pitchFamily="18" charset="0"/>
              </a:rPr>
              <a:t>i</a:t>
            </a:r>
            <a:r>
              <a:rPr lang="en-US" b="1" i="1" dirty="0" smtClean="0">
                <a:solidFill>
                  <a:schemeClr val="tx1"/>
                </a:solidFill>
                <a:latin typeface="Times New Roman" pitchFamily="18" charset="0"/>
                <a:cs typeface="Times New Roman" pitchFamily="18" charset="0"/>
              </a:rPr>
              <a:t> </a:t>
            </a:r>
            <a:r>
              <a:rPr lang="en-US" b="1" dirty="0" smtClean="0">
                <a:solidFill>
                  <a:schemeClr val="tx1"/>
                </a:solidFill>
                <a:latin typeface="Times New Roman" pitchFamily="18" charset="0"/>
                <a:cs typeface="Times New Roman" pitchFamily="18" charset="0"/>
              </a:rPr>
              <a:t>+ </a:t>
            </a:r>
            <a:r>
              <a:rPr lang="en-US" b="1" dirty="0" err="1" smtClean="0">
                <a:solidFill>
                  <a:schemeClr val="tx1"/>
                </a:solidFill>
                <a:latin typeface="Times New Roman" pitchFamily="18" charset="0"/>
                <a:cs typeface="Times New Roman" pitchFamily="18" charset="0"/>
              </a:rPr>
              <a:t>b</a:t>
            </a:r>
            <a:r>
              <a:rPr lang="en-US" b="1" baseline="-25000" dirty="0" err="1" smtClean="0">
                <a:solidFill>
                  <a:schemeClr val="tx1"/>
                </a:solidFill>
                <a:latin typeface="Times New Roman" pitchFamily="18" charset="0"/>
                <a:cs typeface="Times New Roman" pitchFamily="18" charset="0"/>
              </a:rPr>
              <a:t>y</a:t>
            </a:r>
            <a:r>
              <a:rPr lang="en-US" b="1" i="1" dirty="0" err="1" smtClean="0">
                <a:solidFill>
                  <a:schemeClr val="tx1"/>
                </a:solidFill>
                <a:latin typeface="Times New Roman" pitchFamily="18" charset="0"/>
                <a:cs typeface="Times New Roman" pitchFamily="18" charset="0"/>
              </a:rPr>
              <a:t>j</a:t>
            </a:r>
            <a:r>
              <a:rPr lang="en-US" b="1" i="1" dirty="0" smtClean="0">
                <a:solidFill>
                  <a:schemeClr val="tx1"/>
                </a:solidFill>
                <a:latin typeface="Times New Roman" pitchFamily="18" charset="0"/>
                <a:cs typeface="Times New Roman" pitchFamily="18" charset="0"/>
              </a:rPr>
              <a:t> </a:t>
            </a:r>
            <a:r>
              <a:rPr lang="en-US" b="1" dirty="0" smtClean="0">
                <a:solidFill>
                  <a:schemeClr val="tx1"/>
                </a:solidFill>
                <a:latin typeface="Times New Roman" pitchFamily="18" charset="0"/>
                <a:cs typeface="Times New Roman" pitchFamily="18" charset="0"/>
              </a:rPr>
              <a:t>+ </a:t>
            </a:r>
            <a:r>
              <a:rPr lang="en-US" b="1" dirty="0" err="1" smtClean="0">
                <a:solidFill>
                  <a:schemeClr val="tx1"/>
                </a:solidFill>
                <a:latin typeface="Times New Roman" pitchFamily="18" charset="0"/>
                <a:cs typeface="Times New Roman" pitchFamily="18" charset="0"/>
              </a:rPr>
              <a:t>b</a:t>
            </a:r>
            <a:r>
              <a:rPr lang="en-US" b="1" baseline="-25000" dirty="0" err="1" smtClean="0">
                <a:solidFill>
                  <a:schemeClr val="tx1"/>
                </a:solidFill>
                <a:latin typeface="Times New Roman" pitchFamily="18" charset="0"/>
                <a:cs typeface="Times New Roman" pitchFamily="18" charset="0"/>
              </a:rPr>
              <a:t>z</a:t>
            </a:r>
            <a:r>
              <a:rPr lang="en-US" b="1" i="1" dirty="0" err="1" smtClean="0">
                <a:solidFill>
                  <a:schemeClr val="tx1"/>
                </a:solidFill>
                <a:latin typeface="Times New Roman" pitchFamily="18" charset="0"/>
                <a:cs typeface="Times New Roman" pitchFamily="18" charset="0"/>
              </a:rPr>
              <a:t>k</a:t>
            </a:r>
            <a:r>
              <a:rPr lang="en-US" b="1" dirty="0" smtClean="0">
                <a:solidFill>
                  <a:schemeClr val="tx1"/>
                </a:solidFill>
                <a:latin typeface="Times New Roman" pitchFamily="18" charset="0"/>
                <a:cs typeface="Times New Roman" pitchFamily="18" charset="0"/>
              </a:rPr>
              <a:t>) </a:t>
            </a:r>
          </a:p>
          <a:p>
            <a:pPr marL="285750" indent="-285750">
              <a:lnSpc>
                <a:spcPct val="90000"/>
              </a:lnSpc>
              <a:spcBef>
                <a:spcPct val="50000"/>
              </a:spcBef>
              <a:defRPr/>
            </a:pPr>
            <a:r>
              <a:rPr lang="en-US" b="1" dirty="0" smtClean="0">
                <a:solidFill>
                  <a:schemeClr val="tx1"/>
                </a:solidFill>
                <a:latin typeface="Times New Roman" pitchFamily="18" charset="0"/>
                <a:cs typeface="Times New Roman" pitchFamily="18" charset="0"/>
              </a:rPr>
              <a:t>	= (a</a:t>
            </a:r>
            <a:r>
              <a:rPr lang="en-US" b="1" baseline="-25000" dirty="0" smtClean="0">
                <a:solidFill>
                  <a:schemeClr val="tx1"/>
                </a:solidFill>
                <a:latin typeface="Times New Roman" pitchFamily="18" charset="0"/>
                <a:cs typeface="Times New Roman" pitchFamily="18" charset="0"/>
              </a:rPr>
              <a:t>x </a:t>
            </a:r>
            <a:r>
              <a:rPr lang="en-US" b="1" dirty="0" smtClean="0">
                <a:solidFill>
                  <a:schemeClr val="tx1"/>
                </a:solidFill>
                <a:latin typeface="Times New Roman" pitchFamily="18" charset="0"/>
                <a:cs typeface="Times New Roman" pitchFamily="18" charset="0"/>
              </a:rPr>
              <a:t>+ </a:t>
            </a:r>
            <a:r>
              <a:rPr lang="en-US" b="1" dirty="0" err="1" smtClean="0">
                <a:solidFill>
                  <a:schemeClr val="tx1"/>
                </a:solidFill>
                <a:latin typeface="Times New Roman" pitchFamily="18" charset="0"/>
                <a:cs typeface="Times New Roman" pitchFamily="18" charset="0"/>
              </a:rPr>
              <a:t>b</a:t>
            </a:r>
            <a:r>
              <a:rPr lang="en-US" b="1" baseline="-25000" dirty="0" err="1" smtClean="0">
                <a:solidFill>
                  <a:schemeClr val="tx1"/>
                </a:solidFill>
                <a:latin typeface="Times New Roman" pitchFamily="18" charset="0"/>
                <a:cs typeface="Times New Roman" pitchFamily="18" charset="0"/>
              </a:rPr>
              <a:t>x</a:t>
            </a:r>
            <a:r>
              <a:rPr lang="en-US" b="1" dirty="0" smtClean="0">
                <a:solidFill>
                  <a:schemeClr val="tx1"/>
                </a:solidFill>
                <a:latin typeface="Times New Roman" pitchFamily="18" charset="0"/>
                <a:cs typeface="Times New Roman" pitchFamily="18" charset="0"/>
              </a:rPr>
              <a:t>)</a:t>
            </a:r>
            <a:r>
              <a:rPr lang="en-US" b="1" i="1" dirty="0" err="1" smtClean="0">
                <a:solidFill>
                  <a:schemeClr val="tx1"/>
                </a:solidFill>
                <a:latin typeface="Times New Roman" pitchFamily="18" charset="0"/>
                <a:cs typeface="Times New Roman" pitchFamily="18" charset="0"/>
              </a:rPr>
              <a:t>i</a:t>
            </a:r>
            <a:r>
              <a:rPr lang="en-US" b="1" i="1" dirty="0" smtClean="0">
                <a:solidFill>
                  <a:schemeClr val="tx1"/>
                </a:solidFill>
                <a:latin typeface="Times New Roman" pitchFamily="18" charset="0"/>
                <a:cs typeface="Times New Roman" pitchFamily="18" charset="0"/>
              </a:rPr>
              <a:t> </a:t>
            </a:r>
            <a:r>
              <a:rPr lang="en-US" b="1" dirty="0" smtClean="0">
                <a:solidFill>
                  <a:schemeClr val="tx1"/>
                </a:solidFill>
                <a:latin typeface="Times New Roman" pitchFamily="18" charset="0"/>
                <a:cs typeface="Times New Roman" pitchFamily="18" charset="0"/>
              </a:rPr>
              <a:t>+ (a</a:t>
            </a:r>
            <a:r>
              <a:rPr lang="en-US" b="1" baseline="-25000" dirty="0" smtClean="0">
                <a:solidFill>
                  <a:schemeClr val="tx1"/>
                </a:solidFill>
                <a:latin typeface="Times New Roman" pitchFamily="18" charset="0"/>
                <a:cs typeface="Times New Roman" pitchFamily="18" charset="0"/>
              </a:rPr>
              <a:t>y </a:t>
            </a:r>
            <a:r>
              <a:rPr lang="en-US" b="1" dirty="0" smtClean="0">
                <a:solidFill>
                  <a:schemeClr val="tx1"/>
                </a:solidFill>
                <a:latin typeface="Times New Roman" pitchFamily="18" charset="0"/>
                <a:cs typeface="Times New Roman" pitchFamily="18" charset="0"/>
              </a:rPr>
              <a:t>+ b</a:t>
            </a:r>
            <a:r>
              <a:rPr lang="en-US" b="1" baseline="-25000" dirty="0" smtClean="0">
                <a:solidFill>
                  <a:schemeClr val="tx1"/>
                </a:solidFill>
                <a:latin typeface="Times New Roman" pitchFamily="18" charset="0"/>
                <a:cs typeface="Times New Roman" pitchFamily="18" charset="0"/>
              </a:rPr>
              <a:t>y</a:t>
            </a:r>
            <a:r>
              <a:rPr lang="en-US" b="1" dirty="0" smtClean="0">
                <a:solidFill>
                  <a:schemeClr val="tx1"/>
                </a:solidFill>
                <a:latin typeface="Times New Roman" pitchFamily="18" charset="0"/>
                <a:cs typeface="Times New Roman" pitchFamily="18" charset="0"/>
              </a:rPr>
              <a:t>)</a:t>
            </a:r>
            <a:r>
              <a:rPr lang="en-US" b="1" i="1" dirty="0" smtClean="0">
                <a:solidFill>
                  <a:schemeClr val="tx1"/>
                </a:solidFill>
                <a:latin typeface="Times New Roman" pitchFamily="18" charset="0"/>
                <a:cs typeface="Times New Roman" pitchFamily="18" charset="0"/>
              </a:rPr>
              <a:t>j </a:t>
            </a:r>
            <a:r>
              <a:rPr lang="en-US" b="1" dirty="0" smtClean="0">
                <a:solidFill>
                  <a:schemeClr val="tx1"/>
                </a:solidFill>
                <a:latin typeface="Times New Roman" pitchFamily="18" charset="0"/>
                <a:cs typeface="Times New Roman" pitchFamily="18" charset="0"/>
              </a:rPr>
              <a:t>+ (</a:t>
            </a:r>
            <a:r>
              <a:rPr lang="en-US" b="1" dirty="0" err="1" smtClean="0">
                <a:solidFill>
                  <a:schemeClr val="tx1"/>
                </a:solidFill>
                <a:latin typeface="Times New Roman" pitchFamily="18" charset="0"/>
                <a:cs typeface="Times New Roman" pitchFamily="18" charset="0"/>
              </a:rPr>
              <a:t>a</a:t>
            </a:r>
            <a:r>
              <a:rPr lang="en-US" b="1" baseline="-25000" dirty="0" err="1" smtClean="0">
                <a:solidFill>
                  <a:schemeClr val="tx1"/>
                </a:solidFill>
                <a:latin typeface="Times New Roman" pitchFamily="18" charset="0"/>
                <a:cs typeface="Times New Roman" pitchFamily="18" charset="0"/>
              </a:rPr>
              <a:t>z</a:t>
            </a:r>
            <a:r>
              <a:rPr lang="en-US" b="1" baseline="-25000" dirty="0" smtClean="0">
                <a:solidFill>
                  <a:schemeClr val="tx1"/>
                </a:solidFill>
                <a:latin typeface="Times New Roman" pitchFamily="18" charset="0"/>
                <a:cs typeface="Times New Roman" pitchFamily="18" charset="0"/>
              </a:rPr>
              <a:t> </a:t>
            </a:r>
            <a:r>
              <a:rPr lang="en-US" b="1" dirty="0" smtClean="0">
                <a:solidFill>
                  <a:schemeClr val="tx1"/>
                </a:solidFill>
                <a:latin typeface="Times New Roman" pitchFamily="18" charset="0"/>
                <a:cs typeface="Times New Roman" pitchFamily="18" charset="0"/>
              </a:rPr>
              <a:t>+ </a:t>
            </a:r>
            <a:r>
              <a:rPr lang="en-US" b="1" dirty="0" err="1" smtClean="0">
                <a:solidFill>
                  <a:schemeClr val="tx1"/>
                </a:solidFill>
                <a:latin typeface="Times New Roman" pitchFamily="18" charset="0"/>
                <a:cs typeface="Times New Roman" pitchFamily="18" charset="0"/>
              </a:rPr>
              <a:t>b</a:t>
            </a:r>
            <a:r>
              <a:rPr lang="en-US" b="1" baseline="-25000" dirty="0" err="1" smtClean="0">
                <a:solidFill>
                  <a:schemeClr val="tx1"/>
                </a:solidFill>
                <a:latin typeface="Times New Roman" pitchFamily="18" charset="0"/>
                <a:cs typeface="Times New Roman" pitchFamily="18" charset="0"/>
              </a:rPr>
              <a:t>z</a:t>
            </a:r>
            <a:r>
              <a:rPr lang="en-US" b="1" dirty="0" smtClean="0">
                <a:solidFill>
                  <a:schemeClr val="tx1"/>
                </a:solidFill>
                <a:latin typeface="Times New Roman" pitchFamily="18" charset="0"/>
                <a:cs typeface="Times New Roman" pitchFamily="18" charset="0"/>
              </a:rPr>
              <a:t>)</a:t>
            </a:r>
            <a:r>
              <a:rPr lang="en-US" b="1" i="1" dirty="0" smtClean="0">
                <a:solidFill>
                  <a:schemeClr val="tx1"/>
                </a:solidFill>
                <a:latin typeface="Times New Roman" pitchFamily="18" charset="0"/>
                <a:cs typeface="Times New Roman" pitchFamily="18" charset="0"/>
              </a:rPr>
              <a:t>k</a:t>
            </a:r>
            <a:endParaRPr lang="en-US" b="1" dirty="0" smtClean="0">
              <a:solidFill>
                <a:schemeClr val="tx1"/>
              </a:solidFill>
              <a:latin typeface="Times New Roman" pitchFamily="18" charset="0"/>
              <a:cs typeface="Times New Roman" pitchFamily="18" charset="0"/>
            </a:endParaRPr>
          </a:p>
          <a:p>
            <a:pPr marL="285750" indent="-285750">
              <a:lnSpc>
                <a:spcPct val="90000"/>
              </a:lnSpc>
              <a:spcBef>
                <a:spcPct val="50000"/>
              </a:spcBef>
              <a:defRPr/>
            </a:pPr>
            <a:r>
              <a:rPr lang="en-US" b="1" dirty="0" smtClean="0">
                <a:solidFill>
                  <a:schemeClr val="tx1"/>
                </a:solidFill>
                <a:latin typeface="Times New Roman" pitchFamily="18" charset="0"/>
                <a:cs typeface="Times New Roman" pitchFamily="18" charset="0"/>
              </a:rPr>
              <a:t>	= (2 + 1 )</a:t>
            </a:r>
            <a:r>
              <a:rPr lang="en-US" b="1" i="1" dirty="0" err="1" smtClean="0">
                <a:solidFill>
                  <a:schemeClr val="tx1"/>
                </a:solidFill>
                <a:latin typeface="Times New Roman" pitchFamily="18" charset="0"/>
                <a:cs typeface="Times New Roman" pitchFamily="18" charset="0"/>
              </a:rPr>
              <a:t>i</a:t>
            </a:r>
            <a:r>
              <a:rPr lang="en-US" b="1" dirty="0" smtClean="0">
                <a:solidFill>
                  <a:schemeClr val="tx1"/>
                </a:solidFill>
                <a:latin typeface="Times New Roman" pitchFamily="18" charset="0"/>
                <a:cs typeface="Times New Roman" pitchFamily="18" charset="0"/>
              </a:rPr>
              <a:t> + (0 + 1 )</a:t>
            </a:r>
            <a:r>
              <a:rPr lang="en-US" b="1" i="1" dirty="0" smtClean="0">
                <a:solidFill>
                  <a:schemeClr val="tx1"/>
                </a:solidFill>
                <a:latin typeface="Times New Roman" pitchFamily="18" charset="0"/>
                <a:cs typeface="Times New Roman" pitchFamily="18" charset="0"/>
              </a:rPr>
              <a:t>j </a:t>
            </a:r>
            <a:r>
              <a:rPr lang="en-US" b="1" dirty="0" smtClean="0">
                <a:solidFill>
                  <a:schemeClr val="tx1"/>
                </a:solidFill>
                <a:latin typeface="Times New Roman" pitchFamily="18" charset="0"/>
                <a:cs typeface="Times New Roman" pitchFamily="18" charset="0"/>
              </a:rPr>
              <a:t>= 3 </a:t>
            </a:r>
            <a:r>
              <a:rPr lang="en-US" b="1" i="1" dirty="0" err="1" smtClean="0">
                <a:solidFill>
                  <a:schemeClr val="tx1"/>
                </a:solidFill>
                <a:latin typeface="Times New Roman" pitchFamily="18" charset="0"/>
                <a:cs typeface="Times New Roman" pitchFamily="18" charset="0"/>
              </a:rPr>
              <a:t>i</a:t>
            </a:r>
            <a:r>
              <a:rPr lang="en-US" b="1" dirty="0" smtClean="0">
                <a:solidFill>
                  <a:schemeClr val="tx1"/>
                </a:solidFill>
                <a:latin typeface="Times New Roman" pitchFamily="18" charset="0"/>
                <a:cs typeface="Times New Roman" pitchFamily="18" charset="0"/>
              </a:rPr>
              <a:t> + 1 </a:t>
            </a:r>
            <a:r>
              <a:rPr lang="en-US" b="1" i="1" dirty="0" smtClean="0">
                <a:solidFill>
                  <a:schemeClr val="tx1"/>
                </a:solidFill>
                <a:latin typeface="Times New Roman" pitchFamily="18" charset="0"/>
                <a:cs typeface="Times New Roman" pitchFamily="18" charset="0"/>
              </a:rPr>
              <a:t>j</a:t>
            </a:r>
          </a:p>
          <a:p>
            <a:pPr marL="285750" indent="-285750">
              <a:lnSpc>
                <a:spcPct val="90000"/>
              </a:lnSpc>
              <a:spcBef>
                <a:spcPct val="50000"/>
              </a:spcBef>
              <a:defRPr/>
            </a:pPr>
            <a:r>
              <a:rPr lang="en-US" b="1" dirty="0" smtClean="0">
                <a:solidFill>
                  <a:schemeClr val="tx1"/>
                </a:solidFill>
                <a:latin typeface="Times New Roman" pitchFamily="18" charset="0"/>
                <a:cs typeface="Times New Roman" pitchFamily="18" charset="0"/>
              </a:rPr>
              <a:t>	= 3</a:t>
            </a:r>
            <a:r>
              <a:rPr lang="en-US" b="1" i="1" dirty="0" smtClean="0">
                <a:solidFill>
                  <a:schemeClr val="tx1"/>
                </a:solidFill>
                <a:latin typeface="Times New Roman" pitchFamily="18" charset="0"/>
                <a:cs typeface="Times New Roman" pitchFamily="18" charset="0"/>
              </a:rPr>
              <a:t>i</a:t>
            </a:r>
            <a:r>
              <a:rPr lang="en-US" b="1" dirty="0" smtClean="0">
                <a:solidFill>
                  <a:schemeClr val="tx1"/>
                </a:solidFill>
                <a:latin typeface="Times New Roman" pitchFamily="18" charset="0"/>
                <a:cs typeface="Times New Roman" pitchFamily="18" charset="0"/>
              </a:rPr>
              <a:t> + </a:t>
            </a:r>
            <a:r>
              <a:rPr lang="en-US" b="1" i="1" dirty="0" smtClean="0">
                <a:solidFill>
                  <a:schemeClr val="tx1"/>
                </a:solidFill>
                <a:latin typeface="Times New Roman" pitchFamily="18" charset="0"/>
                <a:cs typeface="Times New Roman" pitchFamily="18" charset="0"/>
              </a:rPr>
              <a:t>j</a:t>
            </a:r>
            <a:endParaRPr lang="en-US" b="1" dirty="0">
              <a:solidFill>
                <a:schemeClr val="tx1"/>
              </a:solidFill>
              <a:latin typeface="Times New Roman" pitchFamily="18" charset="0"/>
              <a:cs typeface="Times New Roman" pitchFamily="18" charset="0"/>
            </a:endParaRPr>
          </a:p>
        </p:txBody>
      </p:sp>
      <p:pic>
        <p:nvPicPr>
          <p:cNvPr id="77828" name="Picture 4" descr="writing"/>
          <p:cNvPicPr>
            <a:picLocks noChangeAspect="1" noChangeArrowheads="1"/>
          </p:cNvPicPr>
          <p:nvPr/>
        </p:nvPicPr>
        <p:blipFill>
          <a:blip r:embed="rId2" cstate="print"/>
          <a:srcRect/>
          <a:stretch>
            <a:fillRect/>
          </a:stretch>
        </p:blipFill>
        <p:spPr bwMode="auto">
          <a:xfrm>
            <a:off x="7086600" y="381000"/>
            <a:ext cx="1695450" cy="1695450"/>
          </a:xfrm>
          <a:prstGeom prst="rect">
            <a:avLst/>
          </a:prstGeom>
          <a:noFill/>
          <a:ln w="9525">
            <a:noFill/>
            <a:miter lim="800000"/>
            <a:headEnd/>
            <a:tailEnd/>
          </a:ln>
        </p:spPr>
      </p:pic>
      <p:sp>
        <p:nvSpPr>
          <p:cNvPr id="89093" name="Rectangle 5"/>
          <p:cNvSpPr>
            <a:spLocks noChangeArrowheads="1"/>
          </p:cNvSpPr>
          <p:nvPr/>
        </p:nvSpPr>
        <p:spPr bwMode="auto">
          <a:xfrm>
            <a:off x="5029200" y="1066800"/>
            <a:ext cx="1360488" cy="808038"/>
          </a:xfrm>
          <a:prstGeom prst="rect">
            <a:avLst/>
          </a:prstGeom>
          <a:solidFill>
            <a:schemeClr val="accent6"/>
          </a:solidFill>
          <a:ln w="12700">
            <a:solidFill>
              <a:schemeClr val="tx1"/>
            </a:solidFill>
            <a:miter lim="800000"/>
            <a:headEnd/>
            <a:tailEnd/>
          </a:ln>
          <a:effectLst/>
        </p:spPr>
        <p:txBody>
          <a:bodyPr lIns="92075" tIns="46038" rIns="92075" bIns="46038"/>
          <a:lstStyle/>
          <a:p>
            <a:pPr marL="285750" indent="-285750">
              <a:lnSpc>
                <a:spcPct val="90000"/>
              </a:lnSpc>
              <a:spcBef>
                <a:spcPct val="30000"/>
              </a:spcBef>
              <a:buClr>
                <a:srgbClr val="FC0128"/>
              </a:buClr>
              <a:buSzPct val="75000"/>
              <a:buFont typeface="Monotype Sorts" pitchFamily="2" charset="2"/>
              <a:buNone/>
              <a:defRPr/>
            </a:pPr>
            <a:r>
              <a:rPr lang="en-US" sz="2000" dirty="0"/>
              <a:t>a = 2 </a:t>
            </a:r>
            <a:r>
              <a:rPr lang="en-US" sz="2000" dirty="0" err="1"/>
              <a:t>i</a:t>
            </a:r>
            <a:endParaRPr lang="en-US" sz="2000" dirty="0"/>
          </a:p>
          <a:p>
            <a:pPr marL="285750" indent="-285750">
              <a:lnSpc>
                <a:spcPct val="90000"/>
              </a:lnSpc>
              <a:spcBef>
                <a:spcPct val="30000"/>
              </a:spcBef>
              <a:buClr>
                <a:srgbClr val="FC0128"/>
              </a:buClr>
              <a:buSzPct val="75000"/>
              <a:buFont typeface="Monotype Sorts" pitchFamily="2" charset="2"/>
              <a:buNone/>
              <a:defRPr/>
            </a:pPr>
            <a:r>
              <a:rPr lang="en-US" sz="2000" dirty="0"/>
              <a:t>b = </a:t>
            </a:r>
            <a:r>
              <a:rPr lang="en-US" sz="2000" dirty="0" err="1"/>
              <a:t>i</a:t>
            </a:r>
            <a:r>
              <a:rPr lang="en-US" sz="2000" dirty="0"/>
              <a:t> + j</a:t>
            </a:r>
            <a:endParaRPr lang="en-US" sz="2000" dirty="0">
              <a:solidFill>
                <a:schemeClr val="accent2"/>
              </a:solidFill>
              <a:effectLst>
                <a:outerShdw blurRad="38100" dist="38100" dir="2700000" algn="tl">
                  <a:srgbClr val="000000"/>
                </a:outerShdw>
              </a:effectLst>
            </a:endParaRPr>
          </a:p>
        </p:txBody>
      </p:sp>
      <p:sp>
        <p:nvSpPr>
          <p:cNvPr id="89094" name="Text Box 6"/>
          <p:cNvSpPr txBox="1">
            <a:spLocks noChangeArrowheads="1"/>
          </p:cNvSpPr>
          <p:nvPr/>
        </p:nvSpPr>
        <p:spPr bwMode="auto">
          <a:xfrm>
            <a:off x="1208316" y="4495800"/>
            <a:ext cx="7478484" cy="1458861"/>
          </a:xfrm>
          <a:prstGeom prst="rect">
            <a:avLst/>
          </a:prstGeom>
          <a:ln>
            <a:headEnd/>
            <a:tailEnd/>
          </a:ln>
        </p:spPr>
        <p:style>
          <a:lnRef idx="0">
            <a:schemeClr val="accent2"/>
          </a:lnRef>
          <a:fillRef idx="3">
            <a:schemeClr val="accent2"/>
          </a:fillRef>
          <a:effectRef idx="3">
            <a:schemeClr val="accent2"/>
          </a:effectRef>
          <a:fontRef idx="minor">
            <a:schemeClr val="lt1"/>
          </a:fontRef>
        </p:style>
        <p:txBody>
          <a:bodyPr wrap="square">
            <a:spAutoFit/>
          </a:bodyPr>
          <a:lstStyle/>
          <a:p>
            <a:pPr marL="285750" indent="-285750">
              <a:lnSpc>
                <a:spcPct val="90000"/>
              </a:lnSpc>
              <a:spcBef>
                <a:spcPct val="50000"/>
              </a:spcBef>
              <a:defRPr/>
            </a:pPr>
            <a:r>
              <a:rPr lang="en-US" b="1" dirty="0">
                <a:solidFill>
                  <a:schemeClr val="tx1"/>
                </a:solidFill>
                <a:latin typeface="Times New Roman" pitchFamily="18" charset="0"/>
                <a:cs typeface="Times New Roman" pitchFamily="18" charset="0"/>
              </a:rPr>
              <a:t>c = a - b =(</a:t>
            </a:r>
            <a:r>
              <a:rPr lang="en-US" b="1" dirty="0" err="1">
                <a:solidFill>
                  <a:schemeClr val="tx1"/>
                </a:solidFill>
                <a:latin typeface="Times New Roman" pitchFamily="18" charset="0"/>
                <a:cs typeface="Times New Roman" pitchFamily="18" charset="0"/>
              </a:rPr>
              <a:t>a</a:t>
            </a:r>
            <a:r>
              <a:rPr lang="en-US" b="1" baseline="-25000" dirty="0" err="1">
                <a:solidFill>
                  <a:schemeClr val="tx1"/>
                </a:solidFill>
                <a:latin typeface="Times New Roman" pitchFamily="18" charset="0"/>
                <a:cs typeface="Times New Roman" pitchFamily="18" charset="0"/>
              </a:rPr>
              <a:t>x</a:t>
            </a:r>
            <a:r>
              <a:rPr lang="en-US" b="1" i="1" dirty="0" err="1">
                <a:solidFill>
                  <a:schemeClr val="tx1"/>
                </a:solidFill>
                <a:latin typeface="Times New Roman" pitchFamily="18" charset="0"/>
                <a:cs typeface="Times New Roman" pitchFamily="18" charset="0"/>
              </a:rPr>
              <a:t>i</a:t>
            </a:r>
            <a:r>
              <a:rPr lang="en-US" b="1" i="1" dirty="0">
                <a:solidFill>
                  <a:schemeClr val="tx1"/>
                </a:solidFill>
                <a:latin typeface="Times New Roman" pitchFamily="18" charset="0"/>
                <a:cs typeface="Times New Roman" pitchFamily="18" charset="0"/>
              </a:rPr>
              <a:t> </a:t>
            </a:r>
            <a:r>
              <a:rPr lang="en-US" b="1" dirty="0">
                <a:solidFill>
                  <a:schemeClr val="tx1"/>
                </a:solidFill>
                <a:latin typeface="Times New Roman" pitchFamily="18" charset="0"/>
                <a:cs typeface="Times New Roman" pitchFamily="18" charset="0"/>
              </a:rPr>
              <a:t>+ </a:t>
            </a:r>
            <a:r>
              <a:rPr lang="en-US" b="1" dirty="0" err="1">
                <a:solidFill>
                  <a:schemeClr val="tx1"/>
                </a:solidFill>
                <a:latin typeface="Times New Roman" pitchFamily="18" charset="0"/>
                <a:cs typeface="Times New Roman" pitchFamily="18" charset="0"/>
              </a:rPr>
              <a:t>a</a:t>
            </a:r>
            <a:r>
              <a:rPr lang="en-US" b="1" baseline="-25000" dirty="0" err="1">
                <a:solidFill>
                  <a:schemeClr val="tx1"/>
                </a:solidFill>
                <a:latin typeface="Times New Roman" pitchFamily="18" charset="0"/>
                <a:cs typeface="Times New Roman" pitchFamily="18" charset="0"/>
              </a:rPr>
              <a:t>y</a:t>
            </a:r>
            <a:r>
              <a:rPr lang="en-US" b="1" i="1" dirty="0" err="1">
                <a:solidFill>
                  <a:schemeClr val="tx1"/>
                </a:solidFill>
                <a:latin typeface="Times New Roman" pitchFamily="18" charset="0"/>
                <a:cs typeface="Times New Roman" pitchFamily="18" charset="0"/>
              </a:rPr>
              <a:t>j</a:t>
            </a:r>
            <a:r>
              <a:rPr lang="en-US" b="1" i="1" dirty="0">
                <a:solidFill>
                  <a:schemeClr val="tx1"/>
                </a:solidFill>
                <a:latin typeface="Times New Roman" pitchFamily="18" charset="0"/>
                <a:cs typeface="Times New Roman" pitchFamily="18" charset="0"/>
              </a:rPr>
              <a:t> </a:t>
            </a:r>
            <a:r>
              <a:rPr lang="en-US" b="1" dirty="0">
                <a:solidFill>
                  <a:schemeClr val="tx1"/>
                </a:solidFill>
                <a:latin typeface="Times New Roman" pitchFamily="18" charset="0"/>
                <a:cs typeface="Times New Roman" pitchFamily="18" charset="0"/>
              </a:rPr>
              <a:t>+ </a:t>
            </a:r>
            <a:r>
              <a:rPr lang="en-US" b="1" dirty="0" err="1">
                <a:solidFill>
                  <a:schemeClr val="tx1"/>
                </a:solidFill>
                <a:latin typeface="Times New Roman" pitchFamily="18" charset="0"/>
                <a:cs typeface="Times New Roman" pitchFamily="18" charset="0"/>
              </a:rPr>
              <a:t>a</a:t>
            </a:r>
            <a:r>
              <a:rPr lang="en-US" b="1" baseline="-25000" dirty="0" err="1">
                <a:solidFill>
                  <a:schemeClr val="tx1"/>
                </a:solidFill>
                <a:latin typeface="Times New Roman" pitchFamily="18" charset="0"/>
                <a:cs typeface="Times New Roman" pitchFamily="18" charset="0"/>
              </a:rPr>
              <a:t>z</a:t>
            </a:r>
            <a:r>
              <a:rPr lang="en-US" b="1" i="1" dirty="0" err="1">
                <a:solidFill>
                  <a:schemeClr val="tx1"/>
                </a:solidFill>
                <a:latin typeface="Times New Roman" pitchFamily="18" charset="0"/>
                <a:cs typeface="Times New Roman" pitchFamily="18" charset="0"/>
              </a:rPr>
              <a:t>k</a:t>
            </a:r>
            <a:r>
              <a:rPr lang="en-US" b="1" dirty="0">
                <a:solidFill>
                  <a:schemeClr val="tx1"/>
                </a:solidFill>
                <a:latin typeface="Times New Roman" pitchFamily="18" charset="0"/>
                <a:cs typeface="Times New Roman" pitchFamily="18" charset="0"/>
              </a:rPr>
              <a:t>) - (</a:t>
            </a:r>
            <a:r>
              <a:rPr lang="en-US" b="1" dirty="0" err="1">
                <a:solidFill>
                  <a:schemeClr val="tx1"/>
                </a:solidFill>
                <a:latin typeface="Times New Roman" pitchFamily="18" charset="0"/>
                <a:cs typeface="Times New Roman" pitchFamily="18" charset="0"/>
              </a:rPr>
              <a:t>b</a:t>
            </a:r>
            <a:r>
              <a:rPr lang="en-US" b="1" baseline="-25000" dirty="0" err="1">
                <a:solidFill>
                  <a:schemeClr val="tx1"/>
                </a:solidFill>
                <a:latin typeface="Times New Roman" pitchFamily="18" charset="0"/>
                <a:cs typeface="Times New Roman" pitchFamily="18" charset="0"/>
              </a:rPr>
              <a:t>x</a:t>
            </a:r>
            <a:r>
              <a:rPr lang="en-US" b="1" i="1" dirty="0" err="1">
                <a:solidFill>
                  <a:schemeClr val="tx1"/>
                </a:solidFill>
                <a:latin typeface="Times New Roman" pitchFamily="18" charset="0"/>
                <a:cs typeface="Times New Roman" pitchFamily="18" charset="0"/>
              </a:rPr>
              <a:t>i</a:t>
            </a:r>
            <a:r>
              <a:rPr lang="en-US" b="1" i="1" dirty="0">
                <a:solidFill>
                  <a:schemeClr val="tx1"/>
                </a:solidFill>
                <a:latin typeface="Times New Roman" pitchFamily="18" charset="0"/>
                <a:cs typeface="Times New Roman" pitchFamily="18" charset="0"/>
              </a:rPr>
              <a:t> </a:t>
            </a:r>
            <a:r>
              <a:rPr lang="en-US" b="1" dirty="0">
                <a:solidFill>
                  <a:schemeClr val="tx1"/>
                </a:solidFill>
                <a:latin typeface="Times New Roman" pitchFamily="18" charset="0"/>
                <a:cs typeface="Times New Roman" pitchFamily="18" charset="0"/>
              </a:rPr>
              <a:t>+ </a:t>
            </a:r>
            <a:r>
              <a:rPr lang="en-US" b="1" dirty="0" err="1">
                <a:solidFill>
                  <a:schemeClr val="tx1"/>
                </a:solidFill>
                <a:latin typeface="Times New Roman" pitchFamily="18" charset="0"/>
                <a:cs typeface="Times New Roman" pitchFamily="18" charset="0"/>
              </a:rPr>
              <a:t>b</a:t>
            </a:r>
            <a:r>
              <a:rPr lang="en-US" b="1" baseline="-25000" dirty="0" err="1">
                <a:solidFill>
                  <a:schemeClr val="tx1"/>
                </a:solidFill>
                <a:latin typeface="Times New Roman" pitchFamily="18" charset="0"/>
                <a:cs typeface="Times New Roman" pitchFamily="18" charset="0"/>
              </a:rPr>
              <a:t>y</a:t>
            </a:r>
            <a:r>
              <a:rPr lang="en-US" b="1" i="1" dirty="0" err="1">
                <a:solidFill>
                  <a:schemeClr val="tx1"/>
                </a:solidFill>
                <a:latin typeface="Times New Roman" pitchFamily="18" charset="0"/>
                <a:cs typeface="Times New Roman" pitchFamily="18" charset="0"/>
              </a:rPr>
              <a:t>j</a:t>
            </a:r>
            <a:r>
              <a:rPr lang="en-US" b="1" i="1" dirty="0">
                <a:solidFill>
                  <a:schemeClr val="tx1"/>
                </a:solidFill>
                <a:latin typeface="Times New Roman" pitchFamily="18" charset="0"/>
                <a:cs typeface="Times New Roman" pitchFamily="18" charset="0"/>
              </a:rPr>
              <a:t> </a:t>
            </a:r>
            <a:r>
              <a:rPr lang="en-US" b="1" dirty="0">
                <a:solidFill>
                  <a:schemeClr val="tx1"/>
                </a:solidFill>
                <a:latin typeface="Times New Roman" pitchFamily="18" charset="0"/>
                <a:cs typeface="Times New Roman" pitchFamily="18" charset="0"/>
              </a:rPr>
              <a:t>+ </a:t>
            </a:r>
            <a:r>
              <a:rPr lang="en-US" b="1" dirty="0" err="1">
                <a:solidFill>
                  <a:schemeClr val="tx1"/>
                </a:solidFill>
                <a:latin typeface="Times New Roman" pitchFamily="18" charset="0"/>
                <a:cs typeface="Times New Roman" pitchFamily="18" charset="0"/>
              </a:rPr>
              <a:t>b</a:t>
            </a:r>
            <a:r>
              <a:rPr lang="en-US" b="1" baseline="-25000" dirty="0" err="1">
                <a:solidFill>
                  <a:schemeClr val="tx1"/>
                </a:solidFill>
                <a:latin typeface="Times New Roman" pitchFamily="18" charset="0"/>
                <a:cs typeface="Times New Roman" pitchFamily="18" charset="0"/>
              </a:rPr>
              <a:t>z</a:t>
            </a:r>
            <a:r>
              <a:rPr lang="en-US" b="1" i="1" dirty="0" err="1">
                <a:solidFill>
                  <a:schemeClr val="tx1"/>
                </a:solidFill>
                <a:latin typeface="Times New Roman" pitchFamily="18" charset="0"/>
                <a:cs typeface="Times New Roman" pitchFamily="18" charset="0"/>
              </a:rPr>
              <a:t>k</a:t>
            </a:r>
            <a:r>
              <a:rPr lang="en-US" b="1" dirty="0">
                <a:solidFill>
                  <a:schemeClr val="tx1"/>
                </a:solidFill>
                <a:latin typeface="Times New Roman" pitchFamily="18" charset="0"/>
                <a:cs typeface="Times New Roman" pitchFamily="18" charset="0"/>
              </a:rPr>
              <a:t>) </a:t>
            </a:r>
          </a:p>
          <a:p>
            <a:pPr marL="285750" indent="-285750">
              <a:lnSpc>
                <a:spcPct val="90000"/>
              </a:lnSpc>
              <a:spcBef>
                <a:spcPct val="50000"/>
              </a:spcBef>
              <a:defRPr/>
            </a:pPr>
            <a:r>
              <a:rPr lang="en-US" b="1" dirty="0">
                <a:solidFill>
                  <a:schemeClr val="tx1"/>
                </a:solidFill>
                <a:latin typeface="Times New Roman" pitchFamily="18" charset="0"/>
                <a:cs typeface="Times New Roman" pitchFamily="18" charset="0"/>
              </a:rPr>
              <a:t>	= (a</a:t>
            </a:r>
            <a:r>
              <a:rPr lang="en-US" b="1" baseline="-25000" dirty="0">
                <a:solidFill>
                  <a:schemeClr val="tx1"/>
                </a:solidFill>
                <a:latin typeface="Times New Roman" pitchFamily="18" charset="0"/>
                <a:cs typeface="Times New Roman" pitchFamily="18" charset="0"/>
              </a:rPr>
              <a:t>x </a:t>
            </a:r>
            <a:r>
              <a:rPr lang="en-US" b="1" dirty="0">
                <a:solidFill>
                  <a:schemeClr val="tx1"/>
                </a:solidFill>
                <a:latin typeface="Times New Roman" pitchFamily="18" charset="0"/>
                <a:cs typeface="Times New Roman" pitchFamily="18" charset="0"/>
              </a:rPr>
              <a:t>- </a:t>
            </a:r>
            <a:r>
              <a:rPr lang="en-US" b="1" dirty="0" err="1">
                <a:solidFill>
                  <a:schemeClr val="tx1"/>
                </a:solidFill>
                <a:latin typeface="Times New Roman" pitchFamily="18" charset="0"/>
                <a:cs typeface="Times New Roman" pitchFamily="18" charset="0"/>
              </a:rPr>
              <a:t>b</a:t>
            </a:r>
            <a:r>
              <a:rPr lang="en-US" b="1" baseline="-25000" dirty="0" err="1">
                <a:solidFill>
                  <a:schemeClr val="tx1"/>
                </a:solidFill>
                <a:latin typeface="Times New Roman" pitchFamily="18" charset="0"/>
                <a:cs typeface="Times New Roman" pitchFamily="18" charset="0"/>
              </a:rPr>
              <a:t>x</a:t>
            </a:r>
            <a:r>
              <a:rPr lang="en-US" b="1" dirty="0">
                <a:solidFill>
                  <a:schemeClr val="tx1"/>
                </a:solidFill>
                <a:latin typeface="Times New Roman" pitchFamily="18" charset="0"/>
                <a:cs typeface="Times New Roman" pitchFamily="18" charset="0"/>
              </a:rPr>
              <a:t>)</a:t>
            </a:r>
            <a:r>
              <a:rPr lang="en-US" b="1" i="1" dirty="0" err="1">
                <a:solidFill>
                  <a:schemeClr val="tx1"/>
                </a:solidFill>
                <a:latin typeface="Times New Roman" pitchFamily="18" charset="0"/>
                <a:cs typeface="Times New Roman" pitchFamily="18" charset="0"/>
              </a:rPr>
              <a:t>i</a:t>
            </a:r>
            <a:r>
              <a:rPr lang="en-US" b="1" i="1" dirty="0">
                <a:solidFill>
                  <a:schemeClr val="tx1"/>
                </a:solidFill>
                <a:latin typeface="Times New Roman" pitchFamily="18" charset="0"/>
                <a:cs typeface="Times New Roman" pitchFamily="18" charset="0"/>
              </a:rPr>
              <a:t> </a:t>
            </a:r>
            <a:r>
              <a:rPr lang="en-US" b="1" dirty="0">
                <a:solidFill>
                  <a:schemeClr val="tx1"/>
                </a:solidFill>
                <a:latin typeface="Times New Roman" pitchFamily="18" charset="0"/>
                <a:cs typeface="Times New Roman" pitchFamily="18" charset="0"/>
              </a:rPr>
              <a:t>+ (a</a:t>
            </a:r>
            <a:r>
              <a:rPr lang="en-US" b="1" baseline="-25000" dirty="0">
                <a:solidFill>
                  <a:schemeClr val="tx1"/>
                </a:solidFill>
                <a:latin typeface="Times New Roman" pitchFamily="18" charset="0"/>
                <a:cs typeface="Times New Roman" pitchFamily="18" charset="0"/>
              </a:rPr>
              <a:t>y </a:t>
            </a:r>
            <a:r>
              <a:rPr lang="en-US" b="1" dirty="0">
                <a:solidFill>
                  <a:schemeClr val="tx1"/>
                </a:solidFill>
                <a:latin typeface="Times New Roman" pitchFamily="18" charset="0"/>
                <a:cs typeface="Times New Roman" pitchFamily="18" charset="0"/>
              </a:rPr>
              <a:t>- b</a:t>
            </a:r>
            <a:r>
              <a:rPr lang="en-US" b="1" baseline="-25000" dirty="0">
                <a:solidFill>
                  <a:schemeClr val="tx1"/>
                </a:solidFill>
                <a:latin typeface="Times New Roman" pitchFamily="18" charset="0"/>
                <a:cs typeface="Times New Roman" pitchFamily="18" charset="0"/>
              </a:rPr>
              <a:t>y</a:t>
            </a:r>
            <a:r>
              <a:rPr lang="en-US" b="1" dirty="0">
                <a:solidFill>
                  <a:schemeClr val="tx1"/>
                </a:solidFill>
                <a:latin typeface="Times New Roman" pitchFamily="18" charset="0"/>
                <a:cs typeface="Times New Roman" pitchFamily="18" charset="0"/>
              </a:rPr>
              <a:t>)</a:t>
            </a:r>
            <a:r>
              <a:rPr lang="en-US" b="1" i="1" dirty="0">
                <a:solidFill>
                  <a:schemeClr val="tx1"/>
                </a:solidFill>
                <a:latin typeface="Times New Roman" pitchFamily="18" charset="0"/>
                <a:cs typeface="Times New Roman" pitchFamily="18" charset="0"/>
              </a:rPr>
              <a:t>j</a:t>
            </a:r>
            <a:r>
              <a:rPr lang="en-US" b="1" dirty="0">
                <a:solidFill>
                  <a:schemeClr val="tx1"/>
                </a:solidFill>
                <a:latin typeface="Times New Roman" pitchFamily="18" charset="0"/>
                <a:cs typeface="Times New Roman" pitchFamily="18" charset="0"/>
              </a:rPr>
              <a:t> + (</a:t>
            </a:r>
            <a:r>
              <a:rPr lang="en-US" b="1" dirty="0" err="1">
                <a:solidFill>
                  <a:schemeClr val="tx1"/>
                </a:solidFill>
                <a:latin typeface="Times New Roman" pitchFamily="18" charset="0"/>
                <a:cs typeface="Times New Roman" pitchFamily="18" charset="0"/>
              </a:rPr>
              <a:t>a</a:t>
            </a:r>
            <a:r>
              <a:rPr lang="en-US" b="1" baseline="-25000" dirty="0" err="1">
                <a:solidFill>
                  <a:schemeClr val="tx1"/>
                </a:solidFill>
                <a:latin typeface="Times New Roman" pitchFamily="18" charset="0"/>
                <a:cs typeface="Times New Roman" pitchFamily="18" charset="0"/>
              </a:rPr>
              <a:t>z</a:t>
            </a:r>
            <a:r>
              <a:rPr lang="en-US" b="1" baseline="-25000" dirty="0">
                <a:solidFill>
                  <a:schemeClr val="tx1"/>
                </a:solidFill>
                <a:latin typeface="Times New Roman" pitchFamily="18" charset="0"/>
                <a:cs typeface="Times New Roman" pitchFamily="18" charset="0"/>
              </a:rPr>
              <a:t> </a:t>
            </a:r>
            <a:r>
              <a:rPr lang="en-US" b="1" dirty="0">
                <a:solidFill>
                  <a:schemeClr val="tx1"/>
                </a:solidFill>
                <a:latin typeface="Times New Roman" pitchFamily="18" charset="0"/>
                <a:cs typeface="Times New Roman" pitchFamily="18" charset="0"/>
              </a:rPr>
              <a:t>- </a:t>
            </a:r>
            <a:r>
              <a:rPr lang="en-US" b="1" dirty="0" err="1">
                <a:solidFill>
                  <a:schemeClr val="tx1"/>
                </a:solidFill>
                <a:latin typeface="Times New Roman" pitchFamily="18" charset="0"/>
                <a:cs typeface="Times New Roman" pitchFamily="18" charset="0"/>
              </a:rPr>
              <a:t>b</a:t>
            </a:r>
            <a:r>
              <a:rPr lang="en-US" b="1" baseline="-25000" dirty="0" err="1">
                <a:solidFill>
                  <a:schemeClr val="tx1"/>
                </a:solidFill>
                <a:latin typeface="Times New Roman" pitchFamily="18" charset="0"/>
                <a:cs typeface="Times New Roman" pitchFamily="18" charset="0"/>
              </a:rPr>
              <a:t>z</a:t>
            </a:r>
            <a:r>
              <a:rPr lang="en-US" b="1" dirty="0">
                <a:solidFill>
                  <a:schemeClr val="tx1"/>
                </a:solidFill>
                <a:latin typeface="Times New Roman" pitchFamily="18" charset="0"/>
                <a:cs typeface="Times New Roman" pitchFamily="18" charset="0"/>
              </a:rPr>
              <a:t>)</a:t>
            </a:r>
            <a:r>
              <a:rPr lang="en-US" b="1" i="1" dirty="0">
                <a:solidFill>
                  <a:schemeClr val="tx1"/>
                </a:solidFill>
                <a:latin typeface="Times New Roman" pitchFamily="18" charset="0"/>
                <a:cs typeface="Times New Roman" pitchFamily="18" charset="0"/>
              </a:rPr>
              <a:t>k</a:t>
            </a:r>
          </a:p>
          <a:p>
            <a:pPr marL="285750" indent="-285750">
              <a:lnSpc>
                <a:spcPct val="90000"/>
              </a:lnSpc>
              <a:spcBef>
                <a:spcPct val="50000"/>
              </a:spcBef>
              <a:defRPr/>
            </a:pPr>
            <a:r>
              <a:rPr lang="en-US" b="1" dirty="0">
                <a:solidFill>
                  <a:schemeClr val="tx1"/>
                </a:solidFill>
                <a:latin typeface="Times New Roman" pitchFamily="18" charset="0"/>
                <a:cs typeface="Times New Roman" pitchFamily="18" charset="0"/>
              </a:rPr>
              <a:t> 	= (2 - 1 )</a:t>
            </a:r>
            <a:r>
              <a:rPr lang="en-US" b="1" i="1" dirty="0" err="1">
                <a:solidFill>
                  <a:schemeClr val="tx1"/>
                </a:solidFill>
                <a:latin typeface="Times New Roman" pitchFamily="18" charset="0"/>
                <a:cs typeface="Times New Roman" pitchFamily="18" charset="0"/>
              </a:rPr>
              <a:t>i</a:t>
            </a:r>
            <a:r>
              <a:rPr lang="en-US" b="1" dirty="0">
                <a:solidFill>
                  <a:schemeClr val="tx1"/>
                </a:solidFill>
                <a:latin typeface="Times New Roman" pitchFamily="18" charset="0"/>
                <a:cs typeface="Times New Roman" pitchFamily="18" charset="0"/>
              </a:rPr>
              <a:t> + (0 - 1 )</a:t>
            </a:r>
            <a:r>
              <a:rPr lang="en-US" b="1" i="1" dirty="0">
                <a:solidFill>
                  <a:schemeClr val="tx1"/>
                </a:solidFill>
                <a:latin typeface="Times New Roman" pitchFamily="18" charset="0"/>
                <a:cs typeface="Times New Roman" pitchFamily="18" charset="0"/>
              </a:rPr>
              <a:t>j </a:t>
            </a:r>
            <a:r>
              <a:rPr lang="en-US" b="1" dirty="0">
                <a:solidFill>
                  <a:schemeClr val="tx1"/>
                </a:solidFill>
                <a:latin typeface="Times New Roman" pitchFamily="18" charset="0"/>
                <a:cs typeface="Times New Roman" pitchFamily="18" charset="0"/>
              </a:rPr>
              <a:t>= </a:t>
            </a:r>
            <a:r>
              <a:rPr lang="en-US" b="1" i="1" dirty="0" err="1">
                <a:solidFill>
                  <a:schemeClr val="tx1"/>
                </a:solidFill>
                <a:latin typeface="Times New Roman" pitchFamily="18" charset="0"/>
                <a:cs typeface="Times New Roman" pitchFamily="18" charset="0"/>
              </a:rPr>
              <a:t>i</a:t>
            </a:r>
            <a:r>
              <a:rPr lang="en-US" b="1" dirty="0">
                <a:solidFill>
                  <a:schemeClr val="tx1"/>
                </a:solidFill>
                <a:latin typeface="Times New Roman" pitchFamily="18" charset="0"/>
                <a:cs typeface="Times New Roman" pitchFamily="18" charset="0"/>
              </a:rPr>
              <a:t>  - </a:t>
            </a:r>
            <a:r>
              <a:rPr lang="en-US" b="1" i="1" dirty="0">
                <a:solidFill>
                  <a:schemeClr val="tx1"/>
                </a:solidFill>
                <a:latin typeface="Times New Roman" pitchFamily="18" charset="0"/>
                <a:cs typeface="Times New Roman" pitchFamily="18" charset="0"/>
              </a:rPr>
              <a:t>j</a:t>
            </a:r>
            <a:endParaRPr lang="en-GB" b="1" i="1" dirty="0">
              <a:solidFill>
                <a:schemeClr val="tx1"/>
              </a:solidFill>
              <a:latin typeface="Times New Roman" pitchFamily="18" charset="0"/>
              <a:cs typeface="Times New Roman" pitchFamily="18" charset="0"/>
            </a:endParaRPr>
          </a:p>
        </p:txBody>
      </p:sp>
      <p:sp>
        <p:nvSpPr>
          <p:cNvPr id="77831" name="FlagCount" hidden="1">
            <a:hlinkClick r:id="rId3" action="ppaction://hlinkfile"/>
          </p:cNvPr>
          <p:cNvSpPr>
            <a:spLocks noChangeArrowheads="1"/>
          </p:cNvSpPr>
          <p:nvPr/>
        </p:nvSpPr>
        <p:spPr bwMode="auto">
          <a:xfrm>
            <a:off x="8255000" y="254000"/>
            <a:ext cx="381000" cy="317500"/>
          </a:xfrm>
          <a:prstGeom prst="wedgeRoundRectCallout">
            <a:avLst>
              <a:gd name="adj1" fmla="val -43750"/>
              <a:gd name="adj2" fmla="val 70000"/>
              <a:gd name="adj3" fmla="val 16667"/>
            </a:avLst>
          </a:prstGeom>
          <a:noFill/>
          <a:ln w="19050">
            <a:solidFill>
              <a:schemeClr val="tx1"/>
            </a:solidFill>
            <a:miter lim="800000"/>
            <a:headEnd/>
            <a:tailEnd/>
          </a:ln>
        </p:spPr>
        <p:txBody>
          <a:bodyPr wrap="none" anchor="ctr"/>
          <a:lstStyle/>
          <a:p>
            <a:pPr marL="285750" indent="-285750"/>
            <a:r>
              <a:rPr lang="en-US" sz="1400">
                <a:latin typeface="Tahoma" pitchFamily="34" charset="0"/>
              </a:rPr>
              <a:t>0</a:t>
            </a:r>
          </a:p>
        </p:txBody>
      </p:sp>
      <p:sp>
        <p:nvSpPr>
          <p:cNvPr id="8" name="Text Box 4"/>
          <p:cNvSpPr txBox="1">
            <a:spLocks noChangeArrowheads="1"/>
          </p:cNvSpPr>
          <p:nvPr/>
        </p:nvSpPr>
        <p:spPr bwMode="auto">
          <a:xfrm>
            <a:off x="1066800" y="838200"/>
            <a:ext cx="4038600" cy="1220788"/>
          </a:xfrm>
          <a:prstGeom prst="rect">
            <a:avLst/>
          </a:prstGeom>
          <a:noFill/>
          <a:ln w="9525">
            <a:noFill/>
            <a:miter lim="800000"/>
            <a:headEnd type="none" w="sm" len="sm"/>
            <a:tailEnd type="none" w="sm" len="sm"/>
          </a:ln>
        </p:spPr>
        <p:txBody>
          <a:bodyPr wrap="square">
            <a:spAutoFit/>
          </a:bodyPr>
          <a:lstStyle/>
          <a:p>
            <a:pPr marL="285750" indent="-285750">
              <a:lnSpc>
                <a:spcPct val="90000"/>
              </a:lnSpc>
              <a:spcBef>
                <a:spcPct val="50000"/>
              </a:spcBef>
            </a:pPr>
            <a:r>
              <a:rPr lang="en-US" sz="2000" dirty="0"/>
              <a:t>What is the resultant vector from:</a:t>
            </a:r>
          </a:p>
          <a:p>
            <a:pPr marL="285750" indent="-285750">
              <a:lnSpc>
                <a:spcPct val="90000"/>
              </a:lnSpc>
              <a:spcBef>
                <a:spcPct val="50000"/>
              </a:spcBef>
            </a:pPr>
            <a:r>
              <a:rPr lang="en-US" sz="2000" dirty="0"/>
              <a:t>(</a:t>
            </a:r>
            <a:r>
              <a:rPr lang="en-US" sz="2000" dirty="0" err="1"/>
              <a:t>i</a:t>
            </a:r>
            <a:r>
              <a:rPr lang="en-US" sz="2000" dirty="0"/>
              <a:t>) adding, </a:t>
            </a:r>
            <a:r>
              <a:rPr lang="en-US" sz="2000" dirty="0" err="1"/>
              <a:t>a+b</a:t>
            </a:r>
            <a:r>
              <a:rPr lang="en-US" sz="2000" dirty="0"/>
              <a:t>?</a:t>
            </a:r>
          </a:p>
          <a:p>
            <a:pPr marL="285750" indent="-285750">
              <a:lnSpc>
                <a:spcPct val="90000"/>
              </a:lnSpc>
              <a:spcBef>
                <a:spcPct val="50000"/>
              </a:spcBef>
            </a:pPr>
            <a:r>
              <a:rPr lang="en-US" sz="2000" dirty="0"/>
              <a:t>(ii) subtracting, a-b ? </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8909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8909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9091" grpId="0" animBg="1" autoUpdateAnimBg="0"/>
      <p:bldP spid="89094" grpId="0" animBg="1" autoUpdateAnimBg="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 name="Picture 13" descr="imagesCAWLGUUI.jpg"/>
          <p:cNvPicPr>
            <a:picLocks noChangeAspect="1"/>
          </p:cNvPicPr>
          <p:nvPr/>
        </p:nvPicPr>
        <p:blipFill>
          <a:blip r:embed="rId2" cstate="print">
            <a:lum contrast="33000"/>
          </a:blip>
          <a:stretch>
            <a:fillRect/>
          </a:stretch>
        </p:blipFill>
        <p:spPr>
          <a:xfrm>
            <a:off x="5410200" y="1828800"/>
            <a:ext cx="3215284" cy="2019414"/>
          </a:xfrm>
          <a:prstGeom prst="rect">
            <a:avLst/>
          </a:prstGeom>
          <a:ln>
            <a:noFill/>
          </a:ln>
          <a:effectLst>
            <a:outerShdw blurRad="50800" dist="50800" dir="5400000" algn="ctr" rotWithShape="0">
              <a:srgbClr val="000000">
                <a:alpha val="27000"/>
              </a:srgbClr>
            </a:outerShdw>
            <a:reflection blurRad="6350" stA="50000" endA="295" endPos="92000" dist="101600" dir="5400000" sy="-100000" algn="bl" rotWithShape="0"/>
          </a:effectLst>
          <a:scene3d>
            <a:camera prst="orthographicFront">
              <a:rot lat="0" lon="0" rev="0"/>
            </a:camera>
            <a:lightRig rig="brightRoom" dir="t">
              <a:rot lat="0" lon="0" rev="600000"/>
            </a:lightRig>
          </a:scene3d>
          <a:sp3d extrusionH="76200" contourW="12700">
            <a:bevelT w="6350"/>
            <a:bevelB w="6350"/>
            <a:extrusionClr>
              <a:schemeClr val="accent5">
                <a:lumMod val="60000"/>
                <a:lumOff val="40000"/>
              </a:schemeClr>
            </a:extrusionClr>
            <a:contourClr>
              <a:schemeClr val="accent5"/>
            </a:contourClr>
          </a:sp3d>
        </p:spPr>
        <p:style>
          <a:lnRef idx="0">
            <a:scrgbClr r="0" g="0" b="0"/>
          </a:lnRef>
          <a:fillRef idx="1001">
            <a:schemeClr val="lt2"/>
          </a:fillRef>
          <a:effectRef idx="0">
            <a:scrgbClr r="0" g="0" b="0"/>
          </a:effectRef>
          <a:fontRef idx="major"/>
        </p:style>
      </p:pic>
      <p:sp>
        <p:nvSpPr>
          <p:cNvPr id="40963" name="Line 5"/>
          <p:cNvSpPr>
            <a:spLocks noChangeShapeType="1"/>
          </p:cNvSpPr>
          <p:nvPr/>
        </p:nvSpPr>
        <p:spPr bwMode="auto">
          <a:xfrm flipV="1">
            <a:off x="2971800" y="1143000"/>
            <a:ext cx="1219200" cy="914400"/>
          </a:xfrm>
          <a:prstGeom prst="line">
            <a:avLst/>
          </a:prstGeom>
          <a:noFill/>
          <a:ln w="38100">
            <a:solidFill>
              <a:srgbClr val="FF3300"/>
            </a:solidFill>
            <a:round/>
            <a:headEnd/>
            <a:tailEnd type="triangle" w="lg" len="lg"/>
          </a:ln>
        </p:spPr>
        <p:txBody>
          <a:bodyPr wrap="none"/>
          <a:lstStyle/>
          <a:p>
            <a:endParaRPr lang="en-US"/>
          </a:p>
        </p:txBody>
      </p:sp>
      <p:sp>
        <p:nvSpPr>
          <p:cNvPr id="20485" name="Line 6"/>
          <p:cNvSpPr>
            <a:spLocks noChangeShapeType="1"/>
          </p:cNvSpPr>
          <p:nvPr/>
        </p:nvSpPr>
        <p:spPr bwMode="auto">
          <a:xfrm flipV="1">
            <a:off x="2971800" y="762000"/>
            <a:ext cx="0" cy="1295400"/>
          </a:xfrm>
          <a:prstGeom prst="line">
            <a:avLst/>
          </a:prstGeom>
          <a:ln>
            <a:headEnd/>
            <a:tailEnd type="triangle" w="med" len="med"/>
          </a:ln>
        </p:spPr>
        <p:style>
          <a:lnRef idx="2">
            <a:schemeClr val="accent2"/>
          </a:lnRef>
          <a:fillRef idx="0">
            <a:schemeClr val="accent2"/>
          </a:fillRef>
          <a:effectRef idx="1">
            <a:schemeClr val="accent2"/>
          </a:effectRef>
          <a:fontRef idx="minor">
            <a:schemeClr val="tx1"/>
          </a:fontRef>
        </p:style>
        <p:txBody>
          <a:bodyPr wrap="none"/>
          <a:lstStyle/>
          <a:p>
            <a:pPr>
              <a:defRPr/>
            </a:pPr>
            <a:endParaRPr lang="en-US"/>
          </a:p>
        </p:txBody>
      </p:sp>
      <p:sp>
        <p:nvSpPr>
          <p:cNvPr id="20486" name="Line 7"/>
          <p:cNvSpPr>
            <a:spLocks noChangeShapeType="1"/>
          </p:cNvSpPr>
          <p:nvPr/>
        </p:nvSpPr>
        <p:spPr bwMode="auto">
          <a:xfrm flipV="1">
            <a:off x="2971800" y="1981200"/>
            <a:ext cx="2057400" cy="76200"/>
          </a:xfrm>
          <a:prstGeom prst="line">
            <a:avLst/>
          </a:prstGeom>
          <a:ln>
            <a:headEnd/>
            <a:tailEnd type="triangle" w="med" len="med"/>
          </a:ln>
        </p:spPr>
        <p:style>
          <a:lnRef idx="2">
            <a:schemeClr val="accent2"/>
          </a:lnRef>
          <a:fillRef idx="0">
            <a:schemeClr val="accent2"/>
          </a:fillRef>
          <a:effectRef idx="1">
            <a:schemeClr val="accent2"/>
          </a:effectRef>
          <a:fontRef idx="minor">
            <a:schemeClr val="tx1"/>
          </a:fontRef>
        </p:style>
        <p:txBody>
          <a:bodyPr wrap="none"/>
          <a:lstStyle/>
          <a:p>
            <a:pPr>
              <a:defRPr/>
            </a:pPr>
            <a:endParaRPr lang="en-US"/>
          </a:p>
        </p:txBody>
      </p:sp>
      <p:sp>
        <p:nvSpPr>
          <p:cNvPr id="40966" name="Text Box 8"/>
          <p:cNvSpPr txBox="1">
            <a:spLocks noChangeArrowheads="1"/>
          </p:cNvSpPr>
          <p:nvPr/>
        </p:nvSpPr>
        <p:spPr bwMode="auto">
          <a:xfrm>
            <a:off x="4419600" y="1981200"/>
            <a:ext cx="381000" cy="457200"/>
          </a:xfrm>
          <a:prstGeom prst="rect">
            <a:avLst/>
          </a:prstGeom>
          <a:noFill/>
          <a:ln w="9525">
            <a:noFill/>
            <a:miter lim="800000"/>
            <a:headEnd/>
            <a:tailEnd/>
          </a:ln>
        </p:spPr>
        <p:txBody>
          <a:bodyPr>
            <a:spAutoFit/>
          </a:bodyPr>
          <a:lstStyle/>
          <a:p>
            <a:pPr>
              <a:spcBef>
                <a:spcPct val="50000"/>
              </a:spcBef>
            </a:pPr>
            <a:r>
              <a:rPr lang="en-US" i="1">
                <a:solidFill>
                  <a:srgbClr val="FF3300"/>
                </a:solidFill>
              </a:rPr>
              <a:t>x</a:t>
            </a:r>
          </a:p>
        </p:txBody>
      </p:sp>
      <p:sp>
        <p:nvSpPr>
          <p:cNvPr id="40967" name="Text Box 9"/>
          <p:cNvSpPr txBox="1">
            <a:spLocks noChangeArrowheads="1"/>
          </p:cNvSpPr>
          <p:nvPr/>
        </p:nvSpPr>
        <p:spPr bwMode="auto">
          <a:xfrm>
            <a:off x="2514600" y="1219200"/>
            <a:ext cx="304800" cy="457200"/>
          </a:xfrm>
          <a:prstGeom prst="rect">
            <a:avLst/>
          </a:prstGeom>
          <a:noFill/>
          <a:ln w="9525">
            <a:noFill/>
            <a:miter lim="800000"/>
            <a:headEnd/>
            <a:tailEnd/>
          </a:ln>
        </p:spPr>
        <p:txBody>
          <a:bodyPr>
            <a:spAutoFit/>
          </a:bodyPr>
          <a:lstStyle/>
          <a:p>
            <a:pPr>
              <a:spcBef>
                <a:spcPct val="50000"/>
              </a:spcBef>
            </a:pPr>
            <a:r>
              <a:rPr lang="en-US" i="1">
                <a:solidFill>
                  <a:srgbClr val="FF3300"/>
                </a:solidFill>
              </a:rPr>
              <a:t>y</a:t>
            </a:r>
          </a:p>
        </p:txBody>
      </p:sp>
      <p:sp>
        <p:nvSpPr>
          <p:cNvPr id="40968" name="Text Box 10"/>
          <p:cNvSpPr txBox="1">
            <a:spLocks noChangeArrowheads="1"/>
          </p:cNvSpPr>
          <p:nvPr/>
        </p:nvSpPr>
        <p:spPr bwMode="auto">
          <a:xfrm>
            <a:off x="5867400" y="2895600"/>
            <a:ext cx="381000" cy="457200"/>
          </a:xfrm>
          <a:prstGeom prst="rect">
            <a:avLst/>
          </a:prstGeom>
          <a:noFill/>
          <a:ln w="9525">
            <a:noFill/>
            <a:miter lim="800000"/>
            <a:headEnd/>
            <a:tailEnd/>
          </a:ln>
        </p:spPr>
        <p:txBody>
          <a:bodyPr>
            <a:spAutoFit/>
          </a:bodyPr>
          <a:lstStyle/>
          <a:p>
            <a:pPr>
              <a:spcBef>
                <a:spcPct val="50000"/>
              </a:spcBef>
            </a:pPr>
            <a:r>
              <a:rPr lang="en-US" i="1"/>
              <a:t>r</a:t>
            </a:r>
          </a:p>
        </p:txBody>
      </p:sp>
      <p:sp>
        <p:nvSpPr>
          <p:cNvPr id="40969" name="Text Box 11"/>
          <p:cNvSpPr txBox="1">
            <a:spLocks noChangeArrowheads="1"/>
          </p:cNvSpPr>
          <p:nvPr/>
        </p:nvSpPr>
        <p:spPr bwMode="auto">
          <a:xfrm>
            <a:off x="3276600" y="1633538"/>
            <a:ext cx="304800" cy="457200"/>
          </a:xfrm>
          <a:prstGeom prst="rect">
            <a:avLst/>
          </a:prstGeom>
          <a:noFill/>
          <a:ln w="9525">
            <a:noFill/>
            <a:miter lim="800000"/>
            <a:headEnd/>
            <a:tailEnd/>
          </a:ln>
        </p:spPr>
        <p:txBody>
          <a:bodyPr>
            <a:spAutoFit/>
          </a:bodyPr>
          <a:lstStyle/>
          <a:p>
            <a:pPr>
              <a:spcBef>
                <a:spcPct val="50000"/>
              </a:spcBef>
            </a:pPr>
            <a:r>
              <a:rPr lang="en-US">
                <a:solidFill>
                  <a:srgbClr val="FF3300"/>
                </a:solidFill>
                <a:latin typeface="Symbol" pitchFamily="18" charset="2"/>
                <a:sym typeface="Symbol" pitchFamily="18" charset="2"/>
              </a:rPr>
              <a:t></a:t>
            </a:r>
          </a:p>
        </p:txBody>
      </p:sp>
      <p:sp>
        <p:nvSpPr>
          <p:cNvPr id="40970" name="AutoShape 13"/>
          <p:cNvSpPr>
            <a:spLocks noChangeArrowheads="1"/>
          </p:cNvSpPr>
          <p:nvPr/>
        </p:nvSpPr>
        <p:spPr bwMode="auto">
          <a:xfrm>
            <a:off x="3200400" y="1828800"/>
            <a:ext cx="76200" cy="304800"/>
          </a:xfrm>
          <a:prstGeom prst="curvedLeftArrow">
            <a:avLst>
              <a:gd name="adj1" fmla="val 80000"/>
              <a:gd name="adj2" fmla="val 160000"/>
              <a:gd name="adj3" fmla="val 0"/>
            </a:avLst>
          </a:prstGeom>
          <a:solidFill>
            <a:schemeClr val="accent1"/>
          </a:solidFill>
          <a:ln w="9525">
            <a:solidFill>
              <a:schemeClr val="tx1"/>
            </a:solidFill>
            <a:miter lim="800000"/>
            <a:headEnd/>
            <a:tailEnd/>
          </a:ln>
        </p:spPr>
        <p:txBody>
          <a:bodyPr wrap="none" anchor="ctr"/>
          <a:lstStyle/>
          <a:p>
            <a:endParaRPr lang="en-US"/>
          </a:p>
        </p:txBody>
      </p:sp>
      <p:sp>
        <p:nvSpPr>
          <p:cNvPr id="20483" name="Text Box 4"/>
          <p:cNvSpPr txBox="1">
            <a:spLocks noChangeArrowheads="1"/>
          </p:cNvSpPr>
          <p:nvPr/>
        </p:nvSpPr>
        <p:spPr bwMode="auto">
          <a:xfrm>
            <a:off x="723900" y="152400"/>
            <a:ext cx="6553200" cy="4832092"/>
          </a:xfrm>
          <a:prstGeom prst="rect">
            <a:avLst/>
          </a:prstGeom>
          <a:noFill/>
          <a:ln w="9525">
            <a:noFill/>
            <a:miter lim="800000"/>
            <a:headEnd/>
            <a:tailEnd/>
          </a:ln>
        </p:spPr>
        <p:txBody>
          <a:bodyPr wrap="square">
            <a:spAutoFit/>
          </a:bodyPr>
          <a:lstStyle/>
          <a:p>
            <a:pPr>
              <a:spcBef>
                <a:spcPct val="50000"/>
              </a:spcBef>
              <a:buFont typeface="Wingdings" pitchFamily="2" charset="2"/>
              <a:buChar char="§"/>
              <a:defRPr/>
            </a:pPr>
            <a:r>
              <a:rPr lang="en-US" dirty="0"/>
              <a:t> </a:t>
            </a:r>
            <a:r>
              <a:rPr lang="en-US" sz="2800" dirty="0">
                <a:solidFill>
                  <a:schemeClr val="accent3">
                    <a:lumMod val="75000"/>
                  </a:schemeClr>
                </a:solidFill>
              </a:rPr>
              <a:t>Physics deals with many quantities that have </a:t>
            </a:r>
            <a:r>
              <a:rPr lang="en-US" sz="2800" dirty="0" smtClean="0">
                <a:solidFill>
                  <a:schemeClr val="accent3">
                    <a:lumMod val="75000"/>
                  </a:schemeClr>
                </a:solidFill>
              </a:rPr>
              <a:t>both</a:t>
            </a:r>
          </a:p>
          <a:p>
            <a:pPr>
              <a:spcBef>
                <a:spcPct val="50000"/>
              </a:spcBef>
              <a:defRPr/>
            </a:pPr>
            <a:endParaRPr lang="en-US" sz="2800" dirty="0" smtClean="0">
              <a:solidFill>
                <a:schemeClr val="accent3">
                  <a:lumMod val="75000"/>
                </a:schemeClr>
              </a:solidFill>
            </a:endParaRPr>
          </a:p>
          <a:p>
            <a:pPr>
              <a:spcBef>
                <a:spcPct val="50000"/>
              </a:spcBef>
              <a:defRPr/>
            </a:pPr>
            <a:endParaRPr lang="en-US" sz="2800" dirty="0">
              <a:solidFill>
                <a:schemeClr val="accent3">
                  <a:lumMod val="75000"/>
                </a:schemeClr>
              </a:solidFill>
            </a:endParaRPr>
          </a:p>
          <a:p>
            <a:pPr lvl="1">
              <a:spcBef>
                <a:spcPct val="50000"/>
              </a:spcBef>
              <a:buFont typeface="Wingdings" pitchFamily="2" charset="2"/>
              <a:buChar char="§"/>
              <a:defRPr/>
            </a:pPr>
            <a:r>
              <a:rPr lang="en-US" sz="2800" b="1" i="1" u="sng" dirty="0" smtClean="0">
                <a:solidFill>
                  <a:srgbClr val="00B050"/>
                </a:solidFill>
              </a:rPr>
              <a:t>Magnitude</a:t>
            </a:r>
            <a:endParaRPr lang="en-US" sz="2800" b="1" i="1" u="sng" dirty="0">
              <a:solidFill>
                <a:srgbClr val="00B050"/>
              </a:solidFill>
            </a:endParaRPr>
          </a:p>
          <a:p>
            <a:pPr lvl="1">
              <a:spcBef>
                <a:spcPct val="50000"/>
              </a:spcBef>
              <a:buFont typeface="Wingdings" pitchFamily="2" charset="2"/>
              <a:buChar char="§"/>
              <a:defRPr/>
            </a:pPr>
            <a:r>
              <a:rPr lang="en-US" sz="2800" b="1" i="1" u="sng" dirty="0">
                <a:solidFill>
                  <a:srgbClr val="00B050"/>
                </a:solidFill>
              </a:rPr>
              <a:t>Direction</a:t>
            </a:r>
            <a:r>
              <a:rPr lang="en-US" sz="2800" dirty="0">
                <a:solidFill>
                  <a:srgbClr val="00B050"/>
                </a:solidFill>
              </a:rPr>
              <a:t>  </a:t>
            </a:r>
          </a:p>
          <a:p>
            <a:pPr>
              <a:spcBef>
                <a:spcPct val="50000"/>
              </a:spcBef>
              <a:buFont typeface="Wingdings" pitchFamily="2" charset="2"/>
              <a:buChar char="§"/>
              <a:defRPr/>
            </a:pPr>
            <a:r>
              <a:rPr lang="en-US" sz="2800" b="1" u="sng" dirty="0">
                <a:solidFill>
                  <a:srgbClr val="FF0000"/>
                </a:solidFill>
              </a:rPr>
              <a:t>VECTORS !!!!!</a:t>
            </a:r>
          </a:p>
          <a:p>
            <a:pPr>
              <a:spcBef>
                <a:spcPct val="50000"/>
              </a:spcBef>
              <a:buFont typeface="Wingdings" pitchFamily="2" charset="2"/>
              <a:buChar char="§"/>
              <a:defRPr/>
            </a:pPr>
            <a:endParaRPr lang="en-US" sz="2800" dirty="0"/>
          </a:p>
        </p:txBody>
      </p:sp>
      <p:sp>
        <p:nvSpPr>
          <p:cNvPr id="12" name="Slide Number Placeholder 11"/>
          <p:cNvSpPr>
            <a:spLocks noGrp="1"/>
          </p:cNvSpPr>
          <p:nvPr>
            <p:ph type="sldNum" sz="quarter" idx="12"/>
          </p:nvPr>
        </p:nvSpPr>
        <p:spPr/>
        <p:txBody>
          <a:bodyPr/>
          <a:lstStyle/>
          <a:p>
            <a:pPr>
              <a:defRPr/>
            </a:pPr>
            <a:fld id="{81BD00D2-7710-49B2-A127-3A93584B203D}" type="slidenum">
              <a:rPr lang="en-US" smtClean="0"/>
              <a:pPr>
                <a:defRPr/>
              </a:pPr>
              <a:t>3</a:t>
            </a:fld>
            <a:endParaRPr lang="en-US"/>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04800" y="1447800"/>
            <a:ext cx="8655050" cy="1065212"/>
          </a:xfrm>
          <a:solidFill>
            <a:srgbClr val="FFC000"/>
          </a:solidFill>
          <a:ln>
            <a:solidFill>
              <a:schemeClr val="tx1"/>
            </a:solidFill>
          </a:ln>
        </p:spPr>
        <p:txBody>
          <a:bodyPr>
            <a:normAutofit/>
          </a:bodyPr>
          <a:lstStyle/>
          <a:p>
            <a:pPr eaLnBrk="1" hangingPunct="1">
              <a:defRPr/>
            </a:pPr>
            <a:r>
              <a:rPr lang="en-IE" sz="2800" dirty="0" smtClean="0"/>
              <a:t>A </a:t>
            </a:r>
            <a:r>
              <a:rPr lang="en-IE" sz="2800" b="1" dirty="0" smtClean="0"/>
              <a:t>scalar quantity </a:t>
            </a:r>
            <a:r>
              <a:rPr lang="en-IE" sz="2800" dirty="0" smtClean="0"/>
              <a:t>is a quantity that has magnitude only and has no direction in </a:t>
            </a:r>
            <a:r>
              <a:rPr lang="en-IE" sz="2800" dirty="0" smtClean="0"/>
              <a:t>space</a:t>
            </a:r>
            <a:r>
              <a:rPr lang="en-IE" dirty="0" smtClean="0"/>
              <a:t>.</a:t>
            </a:r>
            <a:endParaRPr lang="en-IE" dirty="0" smtClean="0"/>
          </a:p>
        </p:txBody>
      </p:sp>
      <p:sp>
        <p:nvSpPr>
          <p:cNvPr id="11" name="Slide Number Placeholder 10"/>
          <p:cNvSpPr>
            <a:spLocks noGrp="1"/>
          </p:cNvSpPr>
          <p:nvPr>
            <p:ph type="sldNum" sz="quarter" idx="12"/>
          </p:nvPr>
        </p:nvSpPr>
        <p:spPr/>
        <p:txBody>
          <a:bodyPr/>
          <a:lstStyle/>
          <a:p>
            <a:pPr>
              <a:defRPr/>
            </a:pPr>
            <a:fld id="{8CDB3835-B647-4E77-A266-7726052D0973}" type="slidenum">
              <a:rPr lang="en-US" smtClean="0"/>
              <a:pPr>
                <a:defRPr/>
              </a:pPr>
              <a:t>4</a:t>
            </a:fld>
            <a:endParaRPr lang="en-US"/>
          </a:p>
        </p:txBody>
      </p:sp>
      <p:sp>
        <p:nvSpPr>
          <p:cNvPr id="8" name="Content Placeholder 1"/>
          <p:cNvSpPr txBox="1">
            <a:spLocks/>
          </p:cNvSpPr>
          <p:nvPr/>
        </p:nvSpPr>
        <p:spPr bwMode="auto">
          <a:xfrm>
            <a:off x="1143000" y="2743200"/>
            <a:ext cx="5638800" cy="2857500"/>
          </a:xfrm>
          <a:prstGeom prst="rect">
            <a:avLst/>
          </a:prstGeom>
          <a:noFill/>
          <a:ln w="9525">
            <a:noFill/>
            <a:miter lim="800000"/>
            <a:headEnd/>
            <a:tailEnd/>
          </a:ln>
        </p:spPr>
        <p:txBody>
          <a:bodyPr/>
          <a:lstStyle/>
          <a:p>
            <a:pPr marL="365125" indent="-255588">
              <a:spcBef>
                <a:spcPts val="400"/>
              </a:spcBef>
              <a:buClr>
                <a:schemeClr val="accent1"/>
              </a:buClr>
              <a:buSzPct val="68000"/>
            </a:pPr>
            <a:r>
              <a:rPr lang="en-IE" sz="2700" dirty="0">
                <a:latin typeface="Lucida Sans Unicode" pitchFamily="34" charset="0"/>
              </a:rPr>
              <a:t>Examples of Scalar Quantities:</a:t>
            </a:r>
          </a:p>
          <a:p>
            <a:pPr marL="365125" indent="-255588">
              <a:spcBef>
                <a:spcPts val="400"/>
              </a:spcBef>
              <a:buClr>
                <a:schemeClr val="accent1"/>
              </a:buClr>
              <a:buSzPct val="68000"/>
              <a:buFont typeface="Wingdings 3" pitchFamily="18" charset="2"/>
              <a:buChar char=""/>
            </a:pPr>
            <a:r>
              <a:rPr lang="en-IE" sz="2700" dirty="0">
                <a:latin typeface="Lucida Sans Unicode" pitchFamily="34" charset="0"/>
              </a:rPr>
              <a:t>Length</a:t>
            </a:r>
          </a:p>
          <a:p>
            <a:pPr marL="365125" indent="-255588">
              <a:spcBef>
                <a:spcPts val="400"/>
              </a:spcBef>
              <a:buClr>
                <a:schemeClr val="accent1"/>
              </a:buClr>
              <a:buSzPct val="68000"/>
              <a:buFont typeface="Wingdings 3" pitchFamily="18" charset="2"/>
              <a:buChar char=""/>
            </a:pPr>
            <a:r>
              <a:rPr lang="en-IE" sz="2700" dirty="0">
                <a:latin typeface="Lucida Sans Unicode" pitchFamily="34" charset="0"/>
              </a:rPr>
              <a:t>Area</a:t>
            </a:r>
          </a:p>
          <a:p>
            <a:pPr marL="365125" indent="-255588">
              <a:spcBef>
                <a:spcPts val="400"/>
              </a:spcBef>
              <a:buClr>
                <a:schemeClr val="accent1"/>
              </a:buClr>
              <a:buSzPct val="68000"/>
              <a:buFont typeface="Wingdings 3" pitchFamily="18" charset="2"/>
              <a:buChar char=""/>
            </a:pPr>
            <a:r>
              <a:rPr lang="en-IE" sz="2700" dirty="0">
                <a:latin typeface="Lucida Sans Unicode" pitchFamily="34" charset="0"/>
              </a:rPr>
              <a:t>Volume</a:t>
            </a:r>
          </a:p>
          <a:p>
            <a:pPr marL="365125" indent="-255588">
              <a:spcBef>
                <a:spcPts val="400"/>
              </a:spcBef>
              <a:buClr>
                <a:schemeClr val="accent1"/>
              </a:buClr>
              <a:buSzPct val="68000"/>
              <a:buFont typeface="Wingdings 3" pitchFamily="18" charset="2"/>
              <a:buChar char=""/>
            </a:pPr>
            <a:r>
              <a:rPr lang="en-IE" sz="2700" dirty="0">
                <a:latin typeface="Lucida Sans Unicode" pitchFamily="34" charset="0"/>
              </a:rPr>
              <a:t>Time</a:t>
            </a:r>
          </a:p>
          <a:p>
            <a:pPr marL="365125" indent="-255588">
              <a:spcBef>
                <a:spcPts val="400"/>
              </a:spcBef>
              <a:buClr>
                <a:schemeClr val="accent1"/>
              </a:buClr>
              <a:buSzPct val="68000"/>
              <a:buFont typeface="Wingdings 3" pitchFamily="18" charset="2"/>
              <a:buChar char=""/>
            </a:pPr>
            <a:r>
              <a:rPr lang="en-IE" sz="2700" dirty="0">
                <a:latin typeface="Lucida Sans Unicode" pitchFamily="34" charset="0"/>
              </a:rPr>
              <a:t>Mass</a:t>
            </a:r>
          </a:p>
        </p:txBody>
      </p:sp>
      <p:pic>
        <p:nvPicPr>
          <p:cNvPr id="1027" name="Picture 3" descr="C:\Users\john.oconnor\AppData\Local\Microsoft\Windows\Temporary Internet Files\Content.IE5\972UXNC8\MCj04242140000[1].wmf"/>
          <p:cNvPicPr>
            <a:picLocks noChangeAspect="1" noChangeArrowheads="1"/>
          </p:cNvPicPr>
          <p:nvPr/>
        </p:nvPicPr>
        <p:blipFill>
          <a:blip r:embed="rId2" cstate="print"/>
          <a:srcRect/>
          <a:stretch>
            <a:fillRect/>
          </a:stretch>
        </p:blipFill>
        <p:spPr bwMode="auto">
          <a:xfrm>
            <a:off x="7772400" y="3886200"/>
            <a:ext cx="1187450" cy="1643063"/>
          </a:xfrm>
          <a:prstGeom prst="rect">
            <a:avLst/>
          </a:prstGeom>
          <a:noFill/>
          <a:ln w="9525">
            <a:noFill/>
            <a:miter lim="800000"/>
            <a:headEnd/>
            <a:tailEnd/>
          </a:ln>
        </p:spPr>
      </p:pic>
      <p:pic>
        <p:nvPicPr>
          <p:cNvPr id="1028" name="Picture 4" descr="C:\Program Files\Microsoft Office\MEDIA\CAGCAT10\j0300840.wmf"/>
          <p:cNvPicPr>
            <a:picLocks noChangeAspect="1" noChangeArrowheads="1"/>
          </p:cNvPicPr>
          <p:nvPr/>
        </p:nvPicPr>
        <p:blipFill>
          <a:blip r:embed="rId3" cstate="print"/>
          <a:srcRect/>
          <a:stretch>
            <a:fillRect/>
          </a:stretch>
        </p:blipFill>
        <p:spPr bwMode="auto">
          <a:xfrm>
            <a:off x="4191000" y="3400800"/>
            <a:ext cx="2119312" cy="1785563"/>
          </a:xfrm>
          <a:prstGeom prst="rect">
            <a:avLst/>
          </a:prstGeom>
          <a:noFill/>
          <a:ln w="9525">
            <a:noFill/>
            <a:miter lim="800000"/>
            <a:headEnd/>
            <a:tailEnd/>
          </a:ln>
        </p:spPr>
      </p:pic>
      <p:pic>
        <p:nvPicPr>
          <p:cNvPr id="1029" name="Picture 5"/>
          <p:cNvPicPr>
            <a:picLocks noChangeAspect="1" noChangeArrowheads="1"/>
          </p:cNvPicPr>
          <p:nvPr/>
        </p:nvPicPr>
        <p:blipFill>
          <a:blip r:embed="rId4" cstate="print"/>
          <a:srcRect/>
          <a:stretch>
            <a:fillRect/>
          </a:stretch>
        </p:blipFill>
        <p:spPr bwMode="auto">
          <a:xfrm>
            <a:off x="6629400" y="3505200"/>
            <a:ext cx="857250" cy="2790825"/>
          </a:xfrm>
          <a:prstGeom prst="rect">
            <a:avLst/>
          </a:prstGeom>
          <a:noFill/>
          <a:ln w="9525">
            <a:noFill/>
            <a:miter lim="800000"/>
            <a:headEnd/>
            <a:tailEnd/>
          </a:ln>
        </p:spPr>
      </p:pic>
      <p:sp>
        <p:nvSpPr>
          <p:cNvPr id="41991" name="AutoShape 4"/>
          <p:cNvSpPr>
            <a:spLocks noChangeArrowheads="1"/>
          </p:cNvSpPr>
          <p:nvPr/>
        </p:nvSpPr>
        <p:spPr bwMode="auto">
          <a:xfrm>
            <a:off x="2908300" y="12700"/>
            <a:ext cx="3327400" cy="1117600"/>
          </a:xfrm>
          <a:prstGeom prst="star16">
            <a:avLst>
              <a:gd name="adj" fmla="val 37500"/>
            </a:avLst>
          </a:prstGeom>
          <a:solidFill>
            <a:schemeClr val="accent2"/>
          </a:solidFill>
          <a:ln w="25400">
            <a:solidFill>
              <a:srgbClr val="FFFF00"/>
            </a:solidFill>
            <a:miter lim="800000"/>
            <a:headEnd/>
            <a:tailEnd/>
          </a:ln>
        </p:spPr>
        <p:txBody>
          <a:bodyPr wrap="none" anchor="ctr"/>
          <a:lstStyle/>
          <a:p>
            <a:endParaRPr lang="en-US"/>
          </a:p>
        </p:txBody>
      </p:sp>
      <p:sp>
        <p:nvSpPr>
          <p:cNvPr id="10" name="Rectangle 5"/>
          <p:cNvSpPr>
            <a:spLocks noChangeArrowheads="1"/>
          </p:cNvSpPr>
          <p:nvPr/>
        </p:nvSpPr>
        <p:spPr bwMode="auto">
          <a:xfrm>
            <a:off x="3363913" y="136525"/>
            <a:ext cx="2416175" cy="762000"/>
          </a:xfrm>
          <a:prstGeom prst="rect">
            <a:avLst/>
          </a:prstGeom>
          <a:noFill/>
          <a:ln w="9525">
            <a:noFill/>
            <a:miter lim="800000"/>
            <a:headEnd/>
            <a:tailEnd/>
          </a:ln>
          <a:effectLst/>
        </p:spPr>
        <p:txBody>
          <a:bodyPr lIns="92075" tIns="46038" rIns="92075" bIns="46038">
            <a:spAutoFit/>
          </a:bodyPr>
          <a:lstStyle/>
          <a:p>
            <a:pPr algn="ctr">
              <a:defRPr/>
            </a:pPr>
            <a:r>
              <a:rPr lang="en-US" sz="4400" dirty="0">
                <a:solidFill>
                  <a:srgbClr val="FF3300"/>
                </a:solidFill>
                <a:effectLst>
                  <a:outerShdw blurRad="38100" dist="38100" dir="2700000" algn="tl">
                    <a:srgbClr val="000000"/>
                  </a:outerShdw>
                </a:effectLst>
                <a:latin typeface="Arial Black" pitchFamily="34" charset="0"/>
              </a:rPr>
              <a:t>Scalar</a:t>
            </a:r>
          </a:p>
        </p:txBody>
      </p:sp>
      <p:pic>
        <p:nvPicPr>
          <p:cNvPr id="12" name="Picture 20" descr="imagesCAONW5RL.jpg"/>
          <p:cNvPicPr>
            <a:picLocks noChangeAspect="1"/>
          </p:cNvPicPr>
          <p:nvPr/>
        </p:nvPicPr>
        <p:blipFill>
          <a:blip r:embed="rId5" cstate="print"/>
          <a:srcRect/>
          <a:stretch>
            <a:fillRect/>
          </a:stretch>
        </p:blipFill>
        <p:spPr bwMode="auto">
          <a:xfrm>
            <a:off x="3657600" y="5276850"/>
            <a:ext cx="1828800" cy="1219200"/>
          </a:xfrm>
          <a:prstGeom prst="rect">
            <a:avLst/>
          </a:prstGeom>
          <a:ln>
            <a:solidFill>
              <a:schemeClr val="bg1">
                <a:lumMod val="40000"/>
                <a:lumOff val="60000"/>
              </a:schemeClr>
            </a:solidFill>
          </a:ln>
          <a:effectLst>
            <a:softEdge rad="112500"/>
          </a:effectLst>
        </p:spPr>
      </p:pic>
    </p:spTree>
  </p:cSld>
  <p:clrMapOvr>
    <a:masterClrMapping/>
  </p:clrMapOvr>
  <p:transition>
    <p:push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2">
                                            <p:bg/>
                                          </p:spTgt>
                                        </p:tgtEl>
                                        <p:attrNameLst>
                                          <p:attrName>style.visibility</p:attrName>
                                        </p:attrNameLst>
                                      </p:cBhvr>
                                      <p:to>
                                        <p:strVal val="visible"/>
                                      </p:to>
                                    </p:set>
                                    <p:animEffect transition="in" filter="dissolve">
                                      <p:cBhvr>
                                        <p:cTn id="7" dur="500"/>
                                        <p:tgtEl>
                                          <p:spTgt spid="2">
                                            <p:bg/>
                                          </p:spTgt>
                                        </p:tgtEl>
                                      </p:cBhvr>
                                    </p:animEffect>
                                  </p:childTnLst>
                                </p:cTn>
                              </p:par>
                              <p:par>
                                <p:cTn id="8" presetID="9" presetClass="entr" presetSubtype="0" fill="hold" grpId="0" nodeType="withEffect">
                                  <p:stCondLst>
                                    <p:cond delay="0"/>
                                  </p:stCondLst>
                                  <p:childTnLst>
                                    <p:set>
                                      <p:cBhvr>
                                        <p:cTn id="9" dur="1" fill="hold">
                                          <p:stCondLst>
                                            <p:cond delay="0"/>
                                          </p:stCondLst>
                                        </p:cTn>
                                        <p:tgtEl>
                                          <p:spTgt spid="2">
                                            <p:txEl>
                                              <p:pRg st="0" end="0"/>
                                            </p:txEl>
                                          </p:spTgt>
                                        </p:tgtEl>
                                        <p:attrNameLst>
                                          <p:attrName>style.visibility</p:attrName>
                                        </p:attrNameLst>
                                      </p:cBhvr>
                                      <p:to>
                                        <p:strVal val="visible"/>
                                      </p:to>
                                    </p:set>
                                    <p:animEffect transition="in" filter="dissolve">
                                      <p:cBhvr>
                                        <p:cTn id="10" dur="500"/>
                                        <p:tgtEl>
                                          <p:spTgt spid="2">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2" presetClass="entr" presetSubtype="4" fill="hold" grpId="0" nodeType="clickEffect">
                                  <p:stCondLst>
                                    <p:cond delay="0"/>
                                  </p:stCondLst>
                                  <p:iterate type="wd">
                                    <p:tmPct val="10000"/>
                                  </p:iterate>
                                  <p:childTnLst>
                                    <p:set>
                                      <p:cBhvr>
                                        <p:cTn id="14" dur="1" fill="hold">
                                          <p:stCondLst>
                                            <p:cond delay="0"/>
                                          </p:stCondLst>
                                        </p:cTn>
                                        <p:tgtEl>
                                          <p:spTgt spid="8">
                                            <p:txEl>
                                              <p:pRg st="0" end="0"/>
                                            </p:txEl>
                                          </p:spTgt>
                                        </p:tgtEl>
                                        <p:attrNameLst>
                                          <p:attrName>style.visibility</p:attrName>
                                        </p:attrNameLst>
                                      </p:cBhvr>
                                      <p:to>
                                        <p:strVal val="visible"/>
                                      </p:to>
                                    </p:set>
                                    <p:anim calcmode="lin" valueType="num">
                                      <p:cBhvr additive="base">
                                        <p:cTn id="15" dur="500" fill="hold"/>
                                        <p:tgtEl>
                                          <p:spTgt spid="8">
                                            <p:txEl>
                                              <p:pRg st="0" end="0"/>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8">
                                            <p:txEl>
                                              <p:pRg st="0" end="0"/>
                                            </p:txEl>
                                          </p:spTgt>
                                        </p:tgtEl>
                                        <p:attrNameLst>
                                          <p:attrName>ppt_y</p:attrName>
                                        </p:attrNameLst>
                                      </p:cBhvr>
                                      <p:tavLst>
                                        <p:tav tm="0">
                                          <p:val>
                                            <p:strVal val="1+#ppt_h/2"/>
                                          </p:val>
                                        </p:tav>
                                        <p:tav tm="100000">
                                          <p:val>
                                            <p:strVal val="#ppt_y"/>
                                          </p:val>
                                        </p:tav>
                                      </p:tavLst>
                                    </p:anim>
                                  </p:childTnLst>
                                </p:cTn>
                              </p:par>
                            </p:childTnLst>
                          </p:cTn>
                        </p:par>
                        <p:par>
                          <p:cTn id="17" fill="hold">
                            <p:stCondLst>
                              <p:cond delay="700"/>
                            </p:stCondLst>
                            <p:childTnLst>
                              <p:par>
                                <p:cTn id="18" presetID="2" presetClass="entr" presetSubtype="4" fill="hold" nodeType="afterEffect">
                                  <p:stCondLst>
                                    <p:cond delay="0"/>
                                  </p:stCondLst>
                                  <p:childTnLst>
                                    <p:set>
                                      <p:cBhvr>
                                        <p:cTn id="19" dur="1" fill="hold">
                                          <p:stCondLst>
                                            <p:cond delay="0"/>
                                          </p:stCondLst>
                                        </p:cTn>
                                        <p:tgtEl>
                                          <p:spTgt spid="1029"/>
                                        </p:tgtEl>
                                        <p:attrNameLst>
                                          <p:attrName>style.visibility</p:attrName>
                                        </p:attrNameLst>
                                      </p:cBhvr>
                                      <p:to>
                                        <p:strVal val="visible"/>
                                      </p:to>
                                    </p:set>
                                    <p:anim calcmode="lin" valueType="num">
                                      <p:cBhvr additive="base">
                                        <p:cTn id="20" dur="500" fill="hold"/>
                                        <p:tgtEl>
                                          <p:spTgt spid="1029"/>
                                        </p:tgtEl>
                                        <p:attrNameLst>
                                          <p:attrName>ppt_x</p:attrName>
                                        </p:attrNameLst>
                                      </p:cBhvr>
                                      <p:tavLst>
                                        <p:tav tm="0">
                                          <p:val>
                                            <p:strVal val="#ppt_x"/>
                                          </p:val>
                                        </p:tav>
                                        <p:tav tm="100000">
                                          <p:val>
                                            <p:strVal val="#ppt_x"/>
                                          </p:val>
                                        </p:tav>
                                      </p:tavLst>
                                    </p:anim>
                                    <p:anim calcmode="lin" valueType="num">
                                      <p:cBhvr additive="base">
                                        <p:cTn id="21" dur="500" fill="hold"/>
                                        <p:tgtEl>
                                          <p:spTgt spid="1029"/>
                                        </p:tgtEl>
                                        <p:attrNameLst>
                                          <p:attrName>ppt_y</p:attrName>
                                        </p:attrNameLst>
                                      </p:cBhvr>
                                      <p:tavLst>
                                        <p:tav tm="0">
                                          <p:val>
                                            <p:strVal val="1+#ppt_h/2"/>
                                          </p:val>
                                        </p:tav>
                                        <p:tav tm="100000">
                                          <p:val>
                                            <p:strVal val="#ppt_y"/>
                                          </p:val>
                                        </p:tav>
                                      </p:tavLst>
                                    </p:anim>
                                  </p:childTnLst>
                                </p:cTn>
                              </p:par>
                              <p:par>
                                <p:cTn id="22" presetID="20" presetClass="entr" presetSubtype="0" fill="hold" nodeType="withEffect">
                                  <p:stCondLst>
                                    <p:cond delay="0"/>
                                  </p:stCondLst>
                                  <p:childTnLst>
                                    <p:set>
                                      <p:cBhvr>
                                        <p:cTn id="23" dur="1" fill="hold">
                                          <p:stCondLst>
                                            <p:cond delay="0"/>
                                          </p:stCondLst>
                                        </p:cTn>
                                        <p:tgtEl>
                                          <p:spTgt spid="1027"/>
                                        </p:tgtEl>
                                        <p:attrNameLst>
                                          <p:attrName>style.visibility</p:attrName>
                                        </p:attrNameLst>
                                      </p:cBhvr>
                                      <p:to>
                                        <p:strVal val="visible"/>
                                      </p:to>
                                    </p:set>
                                    <p:animEffect transition="in" filter="wedge">
                                      <p:cBhvr>
                                        <p:cTn id="24" dur="2000"/>
                                        <p:tgtEl>
                                          <p:spTgt spid="1027"/>
                                        </p:tgtEl>
                                      </p:cBhvr>
                                    </p:animEffect>
                                  </p:childTnLst>
                                </p:cTn>
                              </p:par>
                              <p:par>
                                <p:cTn id="25" presetID="4" presetClass="entr" presetSubtype="32" fill="hold" nodeType="withEffect">
                                  <p:stCondLst>
                                    <p:cond delay="0"/>
                                  </p:stCondLst>
                                  <p:childTnLst>
                                    <p:set>
                                      <p:cBhvr>
                                        <p:cTn id="26" dur="1" fill="hold">
                                          <p:stCondLst>
                                            <p:cond delay="0"/>
                                          </p:stCondLst>
                                        </p:cTn>
                                        <p:tgtEl>
                                          <p:spTgt spid="1028"/>
                                        </p:tgtEl>
                                        <p:attrNameLst>
                                          <p:attrName>style.visibility</p:attrName>
                                        </p:attrNameLst>
                                      </p:cBhvr>
                                      <p:to>
                                        <p:strVal val="visible"/>
                                      </p:to>
                                    </p:set>
                                    <p:animEffect transition="in" filter="box(out)">
                                      <p:cBhvr>
                                        <p:cTn id="27" dur="500"/>
                                        <p:tgtEl>
                                          <p:spTgt spid="1028"/>
                                        </p:tgtEl>
                                      </p:cBhvr>
                                    </p:animEffect>
                                  </p:childTnLst>
                                </p:cTn>
                              </p:par>
                            </p:childTnLst>
                          </p:cTn>
                        </p:par>
                      </p:childTnLst>
                    </p:cTn>
                  </p:par>
                  <p:par>
                    <p:cTn id="28" fill="hold">
                      <p:stCondLst>
                        <p:cond delay="indefinite"/>
                      </p:stCondLst>
                      <p:childTnLst>
                        <p:par>
                          <p:cTn id="29" fill="hold">
                            <p:stCondLst>
                              <p:cond delay="0"/>
                            </p:stCondLst>
                            <p:childTnLst>
                              <p:par>
                                <p:cTn id="30" presetID="2" presetClass="entr" presetSubtype="4" fill="hold" grpId="0" nodeType="clickEffect">
                                  <p:stCondLst>
                                    <p:cond delay="0"/>
                                  </p:stCondLst>
                                  <p:iterate type="wd">
                                    <p:tmPct val="10000"/>
                                  </p:iterate>
                                  <p:childTnLst>
                                    <p:set>
                                      <p:cBhvr>
                                        <p:cTn id="31" dur="1" fill="hold">
                                          <p:stCondLst>
                                            <p:cond delay="0"/>
                                          </p:stCondLst>
                                        </p:cTn>
                                        <p:tgtEl>
                                          <p:spTgt spid="8">
                                            <p:txEl>
                                              <p:pRg st="1" end="1"/>
                                            </p:txEl>
                                          </p:spTgt>
                                        </p:tgtEl>
                                        <p:attrNameLst>
                                          <p:attrName>style.visibility</p:attrName>
                                        </p:attrNameLst>
                                      </p:cBhvr>
                                      <p:to>
                                        <p:strVal val="visible"/>
                                      </p:to>
                                    </p:set>
                                    <p:anim calcmode="lin" valueType="num">
                                      <p:cBhvr additive="base">
                                        <p:cTn id="32" dur="500" fill="hold"/>
                                        <p:tgtEl>
                                          <p:spTgt spid="8">
                                            <p:txEl>
                                              <p:pRg st="1" end="1"/>
                                            </p:txEl>
                                          </p:spTgt>
                                        </p:tgtEl>
                                        <p:attrNameLst>
                                          <p:attrName>ppt_x</p:attrName>
                                        </p:attrNameLst>
                                      </p:cBhvr>
                                      <p:tavLst>
                                        <p:tav tm="0">
                                          <p:val>
                                            <p:strVal val="#ppt_x"/>
                                          </p:val>
                                        </p:tav>
                                        <p:tav tm="100000">
                                          <p:val>
                                            <p:strVal val="#ppt_x"/>
                                          </p:val>
                                        </p:tav>
                                      </p:tavLst>
                                    </p:anim>
                                    <p:anim calcmode="lin" valueType="num">
                                      <p:cBhvr additive="base">
                                        <p:cTn id="33" dur="500" fill="hold"/>
                                        <p:tgtEl>
                                          <p:spTgt spid="8">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34" fill="hold">
                      <p:stCondLst>
                        <p:cond delay="indefinite"/>
                      </p:stCondLst>
                      <p:childTnLst>
                        <p:par>
                          <p:cTn id="35" fill="hold">
                            <p:stCondLst>
                              <p:cond delay="0"/>
                            </p:stCondLst>
                            <p:childTnLst>
                              <p:par>
                                <p:cTn id="36" presetID="2" presetClass="entr" presetSubtype="4" fill="hold" grpId="0" nodeType="clickEffect">
                                  <p:stCondLst>
                                    <p:cond delay="0"/>
                                  </p:stCondLst>
                                  <p:iterate type="wd">
                                    <p:tmPct val="10000"/>
                                  </p:iterate>
                                  <p:childTnLst>
                                    <p:set>
                                      <p:cBhvr>
                                        <p:cTn id="37" dur="1" fill="hold">
                                          <p:stCondLst>
                                            <p:cond delay="0"/>
                                          </p:stCondLst>
                                        </p:cTn>
                                        <p:tgtEl>
                                          <p:spTgt spid="8">
                                            <p:txEl>
                                              <p:pRg st="2" end="2"/>
                                            </p:txEl>
                                          </p:spTgt>
                                        </p:tgtEl>
                                        <p:attrNameLst>
                                          <p:attrName>style.visibility</p:attrName>
                                        </p:attrNameLst>
                                      </p:cBhvr>
                                      <p:to>
                                        <p:strVal val="visible"/>
                                      </p:to>
                                    </p:set>
                                    <p:anim calcmode="lin" valueType="num">
                                      <p:cBhvr additive="base">
                                        <p:cTn id="38" dur="500" fill="hold"/>
                                        <p:tgtEl>
                                          <p:spTgt spid="8">
                                            <p:txEl>
                                              <p:pRg st="2" end="2"/>
                                            </p:txEl>
                                          </p:spTgt>
                                        </p:tgtEl>
                                        <p:attrNameLst>
                                          <p:attrName>ppt_x</p:attrName>
                                        </p:attrNameLst>
                                      </p:cBhvr>
                                      <p:tavLst>
                                        <p:tav tm="0">
                                          <p:val>
                                            <p:strVal val="#ppt_x"/>
                                          </p:val>
                                        </p:tav>
                                        <p:tav tm="100000">
                                          <p:val>
                                            <p:strVal val="#ppt_x"/>
                                          </p:val>
                                        </p:tav>
                                      </p:tavLst>
                                    </p:anim>
                                    <p:anim calcmode="lin" valueType="num">
                                      <p:cBhvr additive="base">
                                        <p:cTn id="39" dur="500" fill="hold"/>
                                        <p:tgtEl>
                                          <p:spTgt spid="8">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40" fill="hold">
                      <p:stCondLst>
                        <p:cond delay="indefinite"/>
                      </p:stCondLst>
                      <p:childTnLst>
                        <p:par>
                          <p:cTn id="41" fill="hold">
                            <p:stCondLst>
                              <p:cond delay="0"/>
                            </p:stCondLst>
                            <p:childTnLst>
                              <p:par>
                                <p:cTn id="42" presetID="2" presetClass="entr" presetSubtype="4" fill="hold" grpId="0" nodeType="clickEffect">
                                  <p:stCondLst>
                                    <p:cond delay="0"/>
                                  </p:stCondLst>
                                  <p:iterate type="wd">
                                    <p:tmPct val="10000"/>
                                  </p:iterate>
                                  <p:childTnLst>
                                    <p:set>
                                      <p:cBhvr>
                                        <p:cTn id="43" dur="1" fill="hold">
                                          <p:stCondLst>
                                            <p:cond delay="0"/>
                                          </p:stCondLst>
                                        </p:cTn>
                                        <p:tgtEl>
                                          <p:spTgt spid="8">
                                            <p:txEl>
                                              <p:pRg st="3" end="3"/>
                                            </p:txEl>
                                          </p:spTgt>
                                        </p:tgtEl>
                                        <p:attrNameLst>
                                          <p:attrName>style.visibility</p:attrName>
                                        </p:attrNameLst>
                                      </p:cBhvr>
                                      <p:to>
                                        <p:strVal val="visible"/>
                                      </p:to>
                                    </p:set>
                                    <p:anim calcmode="lin" valueType="num">
                                      <p:cBhvr additive="base">
                                        <p:cTn id="44" dur="500" fill="hold"/>
                                        <p:tgtEl>
                                          <p:spTgt spid="8">
                                            <p:txEl>
                                              <p:pRg st="3" end="3"/>
                                            </p:txEl>
                                          </p:spTgt>
                                        </p:tgtEl>
                                        <p:attrNameLst>
                                          <p:attrName>ppt_x</p:attrName>
                                        </p:attrNameLst>
                                      </p:cBhvr>
                                      <p:tavLst>
                                        <p:tav tm="0">
                                          <p:val>
                                            <p:strVal val="#ppt_x"/>
                                          </p:val>
                                        </p:tav>
                                        <p:tav tm="100000">
                                          <p:val>
                                            <p:strVal val="#ppt_x"/>
                                          </p:val>
                                        </p:tav>
                                      </p:tavLst>
                                    </p:anim>
                                    <p:anim calcmode="lin" valueType="num">
                                      <p:cBhvr additive="base">
                                        <p:cTn id="45" dur="500" fill="hold"/>
                                        <p:tgtEl>
                                          <p:spTgt spid="8">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46" fill="hold">
                      <p:stCondLst>
                        <p:cond delay="indefinite"/>
                      </p:stCondLst>
                      <p:childTnLst>
                        <p:par>
                          <p:cTn id="47" fill="hold">
                            <p:stCondLst>
                              <p:cond delay="0"/>
                            </p:stCondLst>
                            <p:childTnLst>
                              <p:par>
                                <p:cTn id="48" presetID="2" presetClass="entr" presetSubtype="4" fill="hold" grpId="0" nodeType="clickEffect">
                                  <p:stCondLst>
                                    <p:cond delay="0"/>
                                  </p:stCondLst>
                                  <p:iterate type="wd">
                                    <p:tmPct val="10000"/>
                                  </p:iterate>
                                  <p:childTnLst>
                                    <p:set>
                                      <p:cBhvr>
                                        <p:cTn id="49" dur="1" fill="hold">
                                          <p:stCondLst>
                                            <p:cond delay="0"/>
                                          </p:stCondLst>
                                        </p:cTn>
                                        <p:tgtEl>
                                          <p:spTgt spid="8">
                                            <p:txEl>
                                              <p:pRg st="4" end="4"/>
                                            </p:txEl>
                                          </p:spTgt>
                                        </p:tgtEl>
                                        <p:attrNameLst>
                                          <p:attrName>style.visibility</p:attrName>
                                        </p:attrNameLst>
                                      </p:cBhvr>
                                      <p:to>
                                        <p:strVal val="visible"/>
                                      </p:to>
                                    </p:set>
                                    <p:anim calcmode="lin" valueType="num">
                                      <p:cBhvr additive="base">
                                        <p:cTn id="50" dur="500" fill="hold"/>
                                        <p:tgtEl>
                                          <p:spTgt spid="8">
                                            <p:txEl>
                                              <p:pRg st="4" end="4"/>
                                            </p:txEl>
                                          </p:spTgt>
                                        </p:tgtEl>
                                        <p:attrNameLst>
                                          <p:attrName>ppt_x</p:attrName>
                                        </p:attrNameLst>
                                      </p:cBhvr>
                                      <p:tavLst>
                                        <p:tav tm="0">
                                          <p:val>
                                            <p:strVal val="#ppt_x"/>
                                          </p:val>
                                        </p:tav>
                                        <p:tav tm="100000">
                                          <p:val>
                                            <p:strVal val="#ppt_x"/>
                                          </p:val>
                                        </p:tav>
                                      </p:tavLst>
                                    </p:anim>
                                    <p:anim calcmode="lin" valueType="num">
                                      <p:cBhvr additive="base">
                                        <p:cTn id="51" dur="500" fill="hold"/>
                                        <p:tgtEl>
                                          <p:spTgt spid="8">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52" fill="hold">
                      <p:stCondLst>
                        <p:cond delay="indefinite"/>
                      </p:stCondLst>
                      <p:childTnLst>
                        <p:par>
                          <p:cTn id="53" fill="hold">
                            <p:stCondLst>
                              <p:cond delay="0"/>
                            </p:stCondLst>
                            <p:childTnLst>
                              <p:par>
                                <p:cTn id="54" presetID="2" presetClass="entr" presetSubtype="4" fill="hold" grpId="0" nodeType="clickEffect">
                                  <p:stCondLst>
                                    <p:cond delay="0"/>
                                  </p:stCondLst>
                                  <p:iterate type="wd">
                                    <p:tmPct val="10000"/>
                                  </p:iterate>
                                  <p:childTnLst>
                                    <p:set>
                                      <p:cBhvr>
                                        <p:cTn id="55" dur="1" fill="hold">
                                          <p:stCondLst>
                                            <p:cond delay="0"/>
                                          </p:stCondLst>
                                        </p:cTn>
                                        <p:tgtEl>
                                          <p:spTgt spid="8">
                                            <p:txEl>
                                              <p:pRg st="5" end="5"/>
                                            </p:txEl>
                                          </p:spTgt>
                                        </p:tgtEl>
                                        <p:attrNameLst>
                                          <p:attrName>style.visibility</p:attrName>
                                        </p:attrNameLst>
                                      </p:cBhvr>
                                      <p:to>
                                        <p:strVal val="visible"/>
                                      </p:to>
                                    </p:set>
                                    <p:anim calcmode="lin" valueType="num">
                                      <p:cBhvr additive="base">
                                        <p:cTn id="56" dur="500" fill="hold"/>
                                        <p:tgtEl>
                                          <p:spTgt spid="8">
                                            <p:txEl>
                                              <p:pRg st="5" end="5"/>
                                            </p:txEl>
                                          </p:spTgt>
                                        </p:tgtEl>
                                        <p:attrNameLst>
                                          <p:attrName>ppt_x</p:attrName>
                                        </p:attrNameLst>
                                      </p:cBhvr>
                                      <p:tavLst>
                                        <p:tav tm="0">
                                          <p:val>
                                            <p:strVal val="#ppt_x"/>
                                          </p:val>
                                        </p:tav>
                                        <p:tav tm="100000">
                                          <p:val>
                                            <p:strVal val="#ppt_x"/>
                                          </p:val>
                                        </p:tav>
                                      </p:tavLst>
                                    </p:anim>
                                    <p:anim calcmode="lin" valueType="num">
                                      <p:cBhvr additive="base">
                                        <p:cTn id="57" dur="500" fill="hold"/>
                                        <p:tgtEl>
                                          <p:spTgt spid="8">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animBg="1"/>
      <p:bldP spid="8"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533400" y="1365665"/>
            <a:ext cx="8001001" cy="1014412"/>
          </a:xfrm>
          <a:solidFill>
            <a:srgbClr val="FFC000"/>
          </a:solidFill>
          <a:ln>
            <a:solidFill>
              <a:schemeClr val="tx1"/>
            </a:solidFill>
          </a:ln>
        </p:spPr>
        <p:txBody>
          <a:bodyPr>
            <a:normAutofit lnSpcReduction="10000"/>
          </a:bodyPr>
          <a:lstStyle/>
          <a:p>
            <a:pPr eaLnBrk="1" hangingPunct="1">
              <a:defRPr/>
            </a:pPr>
            <a:r>
              <a:rPr lang="en-IE" dirty="0" smtClean="0"/>
              <a:t>A </a:t>
            </a:r>
            <a:r>
              <a:rPr lang="en-IE" b="1" dirty="0" smtClean="0"/>
              <a:t>vector quantity</a:t>
            </a:r>
            <a:r>
              <a:rPr lang="en-IE" dirty="0" smtClean="0"/>
              <a:t> is a quantity that has both magnitude and a direction in space</a:t>
            </a:r>
          </a:p>
        </p:txBody>
      </p:sp>
      <p:sp>
        <p:nvSpPr>
          <p:cNvPr id="13" name="Slide Number Placeholder 12"/>
          <p:cNvSpPr>
            <a:spLocks noGrp="1"/>
          </p:cNvSpPr>
          <p:nvPr>
            <p:ph type="sldNum" sz="quarter" idx="12"/>
          </p:nvPr>
        </p:nvSpPr>
        <p:spPr/>
        <p:txBody>
          <a:bodyPr/>
          <a:lstStyle/>
          <a:p>
            <a:pPr>
              <a:defRPr/>
            </a:pPr>
            <a:fld id="{8CDB3835-B647-4E77-A266-7726052D0973}" type="slidenum">
              <a:rPr lang="en-US" smtClean="0"/>
              <a:pPr>
                <a:defRPr/>
              </a:pPr>
              <a:t>5</a:t>
            </a:fld>
            <a:endParaRPr lang="en-US"/>
          </a:p>
        </p:txBody>
      </p:sp>
      <p:sp>
        <p:nvSpPr>
          <p:cNvPr id="8" name="Content Placeholder 1"/>
          <p:cNvSpPr txBox="1">
            <a:spLocks/>
          </p:cNvSpPr>
          <p:nvPr/>
        </p:nvSpPr>
        <p:spPr bwMode="auto">
          <a:xfrm>
            <a:off x="1143000" y="2438400"/>
            <a:ext cx="5500688" cy="2857500"/>
          </a:xfrm>
          <a:prstGeom prst="rect">
            <a:avLst/>
          </a:prstGeom>
          <a:noFill/>
          <a:ln w="9525">
            <a:noFill/>
            <a:miter lim="800000"/>
            <a:headEnd/>
            <a:tailEnd/>
          </a:ln>
        </p:spPr>
        <p:txBody>
          <a:bodyPr/>
          <a:lstStyle/>
          <a:p>
            <a:pPr marL="365125" indent="-255588">
              <a:spcBef>
                <a:spcPts val="400"/>
              </a:spcBef>
              <a:buClr>
                <a:schemeClr val="accent1"/>
              </a:buClr>
              <a:buSzPct val="68000"/>
            </a:pPr>
            <a:r>
              <a:rPr lang="en-IE" sz="2700" dirty="0">
                <a:latin typeface="Lucida Sans Unicode" pitchFamily="34" charset="0"/>
              </a:rPr>
              <a:t>Examples of Vector Quantities:</a:t>
            </a:r>
          </a:p>
          <a:p>
            <a:pPr marL="365125" indent="-255588">
              <a:spcBef>
                <a:spcPts val="400"/>
              </a:spcBef>
              <a:buClr>
                <a:schemeClr val="accent1"/>
              </a:buClr>
              <a:buSzPct val="68000"/>
              <a:buFont typeface="Wingdings 3" pitchFamily="18" charset="2"/>
              <a:buChar char=""/>
            </a:pPr>
            <a:r>
              <a:rPr lang="en-IE" sz="2700" dirty="0">
                <a:latin typeface="Lucida Sans Unicode" pitchFamily="34" charset="0"/>
              </a:rPr>
              <a:t>Displacement</a:t>
            </a:r>
          </a:p>
          <a:p>
            <a:pPr marL="365125" indent="-255588">
              <a:spcBef>
                <a:spcPts val="400"/>
              </a:spcBef>
              <a:buClr>
                <a:schemeClr val="accent1"/>
              </a:buClr>
              <a:buSzPct val="68000"/>
              <a:buFont typeface="Wingdings 3" pitchFamily="18" charset="2"/>
              <a:buChar char=""/>
            </a:pPr>
            <a:r>
              <a:rPr lang="en-IE" sz="2700" dirty="0">
                <a:latin typeface="Lucida Sans Unicode" pitchFamily="34" charset="0"/>
              </a:rPr>
              <a:t>Velocity</a:t>
            </a:r>
          </a:p>
          <a:p>
            <a:pPr marL="365125" indent="-255588">
              <a:spcBef>
                <a:spcPts val="400"/>
              </a:spcBef>
              <a:buClr>
                <a:schemeClr val="accent1"/>
              </a:buClr>
              <a:buSzPct val="68000"/>
              <a:buFont typeface="Wingdings 3" pitchFamily="18" charset="2"/>
              <a:buChar char=""/>
            </a:pPr>
            <a:r>
              <a:rPr lang="en-IE" sz="2700" dirty="0">
                <a:latin typeface="Lucida Sans Unicode" pitchFamily="34" charset="0"/>
              </a:rPr>
              <a:t>Acceleration</a:t>
            </a:r>
          </a:p>
          <a:p>
            <a:pPr marL="365125" indent="-255588">
              <a:spcBef>
                <a:spcPts val="400"/>
              </a:spcBef>
              <a:buClr>
                <a:schemeClr val="accent1"/>
              </a:buClr>
              <a:buSzPct val="68000"/>
              <a:buFont typeface="Wingdings 3" pitchFamily="18" charset="2"/>
              <a:buChar char=""/>
            </a:pPr>
            <a:r>
              <a:rPr lang="en-IE" sz="2700" dirty="0">
                <a:latin typeface="Lucida Sans Unicode" pitchFamily="34" charset="0"/>
              </a:rPr>
              <a:t>Force</a:t>
            </a:r>
          </a:p>
        </p:txBody>
      </p:sp>
      <p:pic>
        <p:nvPicPr>
          <p:cNvPr id="2050" name="Picture 2" descr="http://www.emeraldtiger.com/general/images/roadsign.gif"/>
          <p:cNvPicPr>
            <a:picLocks noChangeAspect="1" noChangeArrowheads="1"/>
          </p:cNvPicPr>
          <p:nvPr/>
        </p:nvPicPr>
        <p:blipFill>
          <a:blip r:embed="rId2" cstate="print"/>
          <a:srcRect/>
          <a:stretch>
            <a:fillRect/>
          </a:stretch>
        </p:blipFill>
        <p:spPr bwMode="auto">
          <a:xfrm>
            <a:off x="6334125" y="2667000"/>
            <a:ext cx="2809875" cy="3381375"/>
          </a:xfrm>
          <a:prstGeom prst="rect">
            <a:avLst/>
          </a:prstGeom>
          <a:noFill/>
          <a:ln w="9525">
            <a:noFill/>
            <a:miter lim="800000"/>
            <a:headEnd/>
            <a:tailEnd/>
          </a:ln>
        </p:spPr>
      </p:pic>
      <p:pic>
        <p:nvPicPr>
          <p:cNvPr id="2051" name="Picture 3"/>
          <p:cNvPicPr>
            <a:picLocks noChangeAspect="1" noChangeArrowheads="1"/>
          </p:cNvPicPr>
          <p:nvPr/>
        </p:nvPicPr>
        <p:blipFill>
          <a:blip r:embed="rId3" cstate="print"/>
          <a:srcRect/>
          <a:stretch>
            <a:fillRect/>
          </a:stretch>
        </p:blipFill>
        <p:spPr bwMode="auto">
          <a:xfrm>
            <a:off x="3810000" y="4953000"/>
            <a:ext cx="2605088" cy="1482725"/>
          </a:xfrm>
          <a:prstGeom prst="rect">
            <a:avLst/>
          </a:prstGeom>
          <a:noFill/>
          <a:ln w="9525">
            <a:noFill/>
            <a:miter lim="800000"/>
            <a:headEnd/>
            <a:tailEnd/>
          </a:ln>
        </p:spPr>
      </p:pic>
      <p:cxnSp>
        <p:nvCxnSpPr>
          <p:cNvPr id="11" name="Straight Arrow Connector 10"/>
          <p:cNvCxnSpPr/>
          <p:nvPr/>
        </p:nvCxnSpPr>
        <p:spPr>
          <a:xfrm rot="10800000">
            <a:off x="3643313" y="5786438"/>
            <a:ext cx="1000125" cy="1587"/>
          </a:xfrm>
          <a:prstGeom prst="straightConnector1">
            <a:avLst/>
          </a:prstGeom>
          <a:ln w="38100">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43015" name="AutoShape 9"/>
          <p:cNvSpPr>
            <a:spLocks noChangeArrowheads="1"/>
          </p:cNvSpPr>
          <p:nvPr/>
        </p:nvSpPr>
        <p:spPr bwMode="auto">
          <a:xfrm>
            <a:off x="2971800" y="185738"/>
            <a:ext cx="3327400" cy="1117600"/>
          </a:xfrm>
          <a:prstGeom prst="star16">
            <a:avLst>
              <a:gd name="adj" fmla="val 37500"/>
            </a:avLst>
          </a:prstGeom>
          <a:solidFill>
            <a:srgbClr val="FF3300"/>
          </a:solidFill>
          <a:ln w="25400">
            <a:solidFill>
              <a:schemeClr val="accent2"/>
            </a:solidFill>
            <a:miter lim="800000"/>
            <a:headEnd/>
            <a:tailEnd/>
          </a:ln>
        </p:spPr>
        <p:txBody>
          <a:bodyPr wrap="none" anchor="ctr"/>
          <a:lstStyle/>
          <a:p>
            <a:endParaRPr lang="en-US"/>
          </a:p>
        </p:txBody>
      </p:sp>
      <p:sp>
        <p:nvSpPr>
          <p:cNvPr id="10" name="Rectangle 10"/>
          <p:cNvSpPr>
            <a:spLocks noChangeArrowheads="1"/>
          </p:cNvSpPr>
          <p:nvPr/>
        </p:nvSpPr>
        <p:spPr bwMode="auto">
          <a:xfrm>
            <a:off x="3505200" y="327025"/>
            <a:ext cx="2233613" cy="762000"/>
          </a:xfrm>
          <a:prstGeom prst="rect">
            <a:avLst/>
          </a:prstGeom>
          <a:noFill/>
          <a:ln w="9525">
            <a:noFill/>
            <a:miter lim="800000"/>
            <a:headEnd/>
            <a:tailEnd/>
          </a:ln>
          <a:effectLst/>
        </p:spPr>
        <p:txBody>
          <a:bodyPr wrap="none" lIns="92075" tIns="46038" rIns="92075" bIns="46038">
            <a:spAutoFit/>
          </a:bodyPr>
          <a:lstStyle/>
          <a:p>
            <a:pPr algn="ctr">
              <a:defRPr/>
            </a:pPr>
            <a:r>
              <a:rPr lang="en-US" sz="4400" dirty="0">
                <a:solidFill>
                  <a:schemeClr val="accent2"/>
                </a:solidFill>
                <a:effectLst>
                  <a:outerShdw blurRad="38100" dist="38100" dir="2700000" algn="tl">
                    <a:srgbClr val="000000"/>
                  </a:outerShdw>
                </a:effectLst>
                <a:latin typeface="Arial Black" pitchFamily="34" charset="0"/>
              </a:rPr>
              <a:t>Vector</a:t>
            </a:r>
          </a:p>
        </p:txBody>
      </p:sp>
      <p:pic>
        <p:nvPicPr>
          <p:cNvPr id="12" name="Picture 20" descr="Red-Ferarri-Moving-Relative-Motion-Speed-Velocity-and-Acceleration.jpg"/>
          <p:cNvPicPr>
            <a:picLocks noChangeAspect="1"/>
          </p:cNvPicPr>
          <p:nvPr/>
        </p:nvPicPr>
        <p:blipFill>
          <a:blip r:embed="rId4" cstate="print"/>
          <a:srcRect/>
          <a:stretch>
            <a:fillRect/>
          </a:stretch>
        </p:blipFill>
        <p:spPr bwMode="auto">
          <a:xfrm>
            <a:off x="1905000" y="4724400"/>
            <a:ext cx="1541463" cy="2133600"/>
          </a:xfrm>
          <a:prstGeom prst="rect">
            <a:avLst/>
          </a:prstGeom>
          <a:ln>
            <a:noFill/>
          </a:ln>
          <a:effectLst>
            <a:softEdge rad="112500"/>
          </a:effectLst>
        </p:spPr>
      </p:pic>
    </p:spTree>
  </p:cSld>
  <p:clrMapOvr>
    <a:masterClrMapping/>
  </p:clrMapOvr>
  <p:transition>
    <p:push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grpId="0" nodeType="clickEffect">
                                  <p:stCondLst>
                                    <p:cond delay="0"/>
                                  </p:stCondLst>
                                  <p:childTnLst>
                                    <p:set>
                                      <p:cBhvr>
                                        <p:cTn id="6" dur="1" fill="hold">
                                          <p:stCondLst>
                                            <p:cond delay="0"/>
                                          </p:stCondLst>
                                        </p:cTn>
                                        <p:tgtEl>
                                          <p:spTgt spid="2">
                                            <p:bg/>
                                          </p:spTgt>
                                        </p:tgtEl>
                                        <p:attrNameLst>
                                          <p:attrName>style.visibility</p:attrName>
                                        </p:attrNameLst>
                                      </p:cBhvr>
                                      <p:to>
                                        <p:strVal val="visible"/>
                                      </p:to>
                                    </p:set>
                                    <p:anim calcmode="lin" valueType="num">
                                      <p:cBhvr>
                                        <p:cTn id="7" dur="500" fill="hold"/>
                                        <p:tgtEl>
                                          <p:spTgt spid="2">
                                            <p:bg/>
                                          </p:spTgt>
                                        </p:tgtEl>
                                        <p:attrNameLst>
                                          <p:attrName>ppt_w</p:attrName>
                                        </p:attrNameLst>
                                      </p:cBhvr>
                                      <p:tavLst>
                                        <p:tav tm="0">
                                          <p:val>
                                            <p:fltVal val="0"/>
                                          </p:val>
                                        </p:tav>
                                        <p:tav tm="100000">
                                          <p:val>
                                            <p:strVal val="#ppt_w"/>
                                          </p:val>
                                        </p:tav>
                                      </p:tavLst>
                                    </p:anim>
                                    <p:anim calcmode="lin" valueType="num">
                                      <p:cBhvr>
                                        <p:cTn id="8" dur="500" fill="hold"/>
                                        <p:tgtEl>
                                          <p:spTgt spid="2">
                                            <p:bg/>
                                          </p:spTgt>
                                        </p:tgtEl>
                                        <p:attrNameLst>
                                          <p:attrName>ppt_h</p:attrName>
                                        </p:attrNameLst>
                                      </p:cBhvr>
                                      <p:tavLst>
                                        <p:tav tm="0">
                                          <p:val>
                                            <p:fltVal val="0"/>
                                          </p:val>
                                        </p:tav>
                                        <p:tav tm="100000">
                                          <p:val>
                                            <p:strVal val="#ppt_h"/>
                                          </p:val>
                                        </p:tav>
                                      </p:tavLst>
                                    </p:anim>
                                    <p:animEffect transition="in" filter="fade">
                                      <p:cBhvr>
                                        <p:cTn id="9" dur="500"/>
                                        <p:tgtEl>
                                          <p:spTgt spid="2">
                                            <p:bg/>
                                          </p:spTgt>
                                        </p:tgtEl>
                                      </p:cBhvr>
                                    </p:animEffect>
                                  </p:childTnLst>
                                </p:cTn>
                              </p:par>
                              <p:par>
                                <p:cTn id="10" presetID="53" presetClass="entr" presetSubtype="0" fill="hold" grpId="0" nodeType="withEffect">
                                  <p:stCondLst>
                                    <p:cond delay="0"/>
                                  </p:stCondLst>
                                  <p:childTnLst>
                                    <p:set>
                                      <p:cBhvr>
                                        <p:cTn id="11" dur="1" fill="hold">
                                          <p:stCondLst>
                                            <p:cond delay="0"/>
                                          </p:stCondLst>
                                        </p:cTn>
                                        <p:tgtEl>
                                          <p:spTgt spid="2">
                                            <p:txEl>
                                              <p:pRg st="0" end="0"/>
                                            </p:txEl>
                                          </p:spTgt>
                                        </p:tgtEl>
                                        <p:attrNameLst>
                                          <p:attrName>style.visibility</p:attrName>
                                        </p:attrNameLst>
                                      </p:cBhvr>
                                      <p:to>
                                        <p:strVal val="visible"/>
                                      </p:to>
                                    </p:set>
                                    <p:anim calcmode="lin" valueType="num">
                                      <p:cBhvr>
                                        <p:cTn id="12" dur="500" fill="hold"/>
                                        <p:tgtEl>
                                          <p:spTgt spid="2">
                                            <p:txEl>
                                              <p:pRg st="0" end="0"/>
                                            </p:txEl>
                                          </p:spTgt>
                                        </p:tgtEl>
                                        <p:attrNameLst>
                                          <p:attrName>ppt_w</p:attrName>
                                        </p:attrNameLst>
                                      </p:cBhvr>
                                      <p:tavLst>
                                        <p:tav tm="0">
                                          <p:val>
                                            <p:fltVal val="0"/>
                                          </p:val>
                                        </p:tav>
                                        <p:tav tm="100000">
                                          <p:val>
                                            <p:strVal val="#ppt_w"/>
                                          </p:val>
                                        </p:tav>
                                      </p:tavLst>
                                    </p:anim>
                                    <p:anim calcmode="lin" valueType="num">
                                      <p:cBhvr>
                                        <p:cTn id="13" dur="500" fill="hold"/>
                                        <p:tgtEl>
                                          <p:spTgt spid="2">
                                            <p:txEl>
                                              <p:pRg st="0" end="0"/>
                                            </p:txEl>
                                          </p:spTgt>
                                        </p:tgtEl>
                                        <p:attrNameLst>
                                          <p:attrName>ppt_h</p:attrName>
                                        </p:attrNameLst>
                                      </p:cBhvr>
                                      <p:tavLst>
                                        <p:tav tm="0">
                                          <p:val>
                                            <p:fltVal val="0"/>
                                          </p:val>
                                        </p:tav>
                                        <p:tav tm="100000">
                                          <p:val>
                                            <p:strVal val="#ppt_h"/>
                                          </p:val>
                                        </p:tav>
                                      </p:tavLst>
                                    </p:anim>
                                    <p:animEffect transition="in" filter="fade">
                                      <p:cBhvr>
                                        <p:cTn id="14" dur="500"/>
                                        <p:tgtEl>
                                          <p:spTgt spid="2">
                                            <p:txEl>
                                              <p:pRg st="0" end="0"/>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12" presetClass="entr" presetSubtype="8" fill="hold" grpId="0" nodeType="clickEffect">
                                  <p:stCondLst>
                                    <p:cond delay="0"/>
                                  </p:stCondLst>
                                  <p:childTnLst>
                                    <p:set>
                                      <p:cBhvr>
                                        <p:cTn id="18" dur="1" fill="hold">
                                          <p:stCondLst>
                                            <p:cond delay="0"/>
                                          </p:stCondLst>
                                        </p:cTn>
                                        <p:tgtEl>
                                          <p:spTgt spid="8">
                                            <p:txEl>
                                              <p:pRg st="0" end="0"/>
                                            </p:txEl>
                                          </p:spTgt>
                                        </p:tgtEl>
                                        <p:attrNameLst>
                                          <p:attrName>style.visibility</p:attrName>
                                        </p:attrNameLst>
                                      </p:cBhvr>
                                      <p:to>
                                        <p:strVal val="visible"/>
                                      </p:to>
                                    </p:set>
                                    <p:animEffect transition="in" filter="slide(fromLeft)">
                                      <p:cBhvr>
                                        <p:cTn id="19" dur="500"/>
                                        <p:tgtEl>
                                          <p:spTgt spid="8">
                                            <p:txEl>
                                              <p:pRg st="0" end="0"/>
                                            </p:txEl>
                                          </p:spTgt>
                                        </p:tgtEl>
                                      </p:cBhvr>
                                    </p:animEffect>
                                  </p:childTnLst>
                                </p:cTn>
                              </p:par>
                              <p:par>
                                <p:cTn id="20" presetID="19" presetClass="entr" presetSubtype="10" fill="hold" nodeType="withEffect">
                                  <p:stCondLst>
                                    <p:cond delay="0"/>
                                  </p:stCondLst>
                                  <p:childTnLst>
                                    <p:set>
                                      <p:cBhvr>
                                        <p:cTn id="21" dur="1" fill="hold">
                                          <p:stCondLst>
                                            <p:cond delay="0"/>
                                          </p:stCondLst>
                                        </p:cTn>
                                        <p:tgtEl>
                                          <p:spTgt spid="2050"/>
                                        </p:tgtEl>
                                        <p:attrNameLst>
                                          <p:attrName>style.visibility</p:attrName>
                                        </p:attrNameLst>
                                      </p:cBhvr>
                                      <p:to>
                                        <p:strVal val="visible"/>
                                      </p:to>
                                    </p:set>
                                    <p:anim calcmode="lin" valueType="num">
                                      <p:cBhvr>
                                        <p:cTn id="22" dur="5000" fill="hold"/>
                                        <p:tgtEl>
                                          <p:spTgt spid="2050"/>
                                        </p:tgtEl>
                                        <p:attrNameLst>
                                          <p:attrName>ppt_w</p:attrName>
                                        </p:attrNameLst>
                                      </p:cBhvr>
                                      <p:tavLst>
                                        <p:tav tm="0" fmla="#ppt_w*sin(2.5*pi*$)">
                                          <p:val>
                                            <p:fltVal val="0"/>
                                          </p:val>
                                        </p:tav>
                                        <p:tav tm="100000">
                                          <p:val>
                                            <p:fltVal val="1"/>
                                          </p:val>
                                        </p:tav>
                                      </p:tavLst>
                                    </p:anim>
                                    <p:anim calcmode="lin" valueType="num">
                                      <p:cBhvr>
                                        <p:cTn id="23" dur="5000" fill="hold"/>
                                        <p:tgtEl>
                                          <p:spTgt spid="2050"/>
                                        </p:tgtEl>
                                        <p:attrNameLst>
                                          <p:attrName>ppt_h</p:attrName>
                                        </p:attrNameLst>
                                      </p:cBhvr>
                                      <p:tavLst>
                                        <p:tav tm="0">
                                          <p:val>
                                            <p:strVal val="#ppt_h"/>
                                          </p:val>
                                        </p:tav>
                                        <p:tav tm="100000">
                                          <p:val>
                                            <p:strVal val="#ppt_h"/>
                                          </p:val>
                                        </p:tav>
                                      </p:tavLst>
                                    </p:anim>
                                  </p:childTnLst>
                                </p:cTn>
                              </p:par>
                            </p:childTnLst>
                          </p:cTn>
                        </p:par>
                      </p:childTnLst>
                    </p:cTn>
                  </p:par>
                  <p:par>
                    <p:cTn id="24" fill="hold">
                      <p:stCondLst>
                        <p:cond delay="indefinite"/>
                      </p:stCondLst>
                      <p:childTnLst>
                        <p:par>
                          <p:cTn id="25" fill="hold">
                            <p:stCondLst>
                              <p:cond delay="0"/>
                            </p:stCondLst>
                            <p:childTnLst>
                              <p:par>
                                <p:cTn id="26" presetID="12" presetClass="entr" presetSubtype="2" fill="hold" nodeType="clickEffect">
                                  <p:stCondLst>
                                    <p:cond delay="0"/>
                                  </p:stCondLst>
                                  <p:childTnLst>
                                    <p:set>
                                      <p:cBhvr>
                                        <p:cTn id="27" dur="1" fill="hold">
                                          <p:stCondLst>
                                            <p:cond delay="0"/>
                                          </p:stCondLst>
                                        </p:cTn>
                                        <p:tgtEl>
                                          <p:spTgt spid="2051"/>
                                        </p:tgtEl>
                                        <p:attrNameLst>
                                          <p:attrName>style.visibility</p:attrName>
                                        </p:attrNameLst>
                                      </p:cBhvr>
                                      <p:to>
                                        <p:strVal val="visible"/>
                                      </p:to>
                                    </p:set>
                                    <p:animEffect transition="in" filter="slide(fromRight)">
                                      <p:cBhvr>
                                        <p:cTn id="28" dur="1000"/>
                                        <p:tgtEl>
                                          <p:spTgt spid="2051"/>
                                        </p:tgtEl>
                                      </p:cBhvr>
                                    </p:animEffect>
                                  </p:childTnLst>
                                </p:cTn>
                              </p:par>
                              <p:par>
                                <p:cTn id="29" presetID="12" presetClass="entr" presetSubtype="2" fill="hold" nodeType="withEffect">
                                  <p:stCondLst>
                                    <p:cond delay="0"/>
                                  </p:stCondLst>
                                  <p:childTnLst>
                                    <p:set>
                                      <p:cBhvr>
                                        <p:cTn id="30" dur="1" fill="hold">
                                          <p:stCondLst>
                                            <p:cond delay="0"/>
                                          </p:stCondLst>
                                        </p:cTn>
                                        <p:tgtEl>
                                          <p:spTgt spid="11"/>
                                        </p:tgtEl>
                                        <p:attrNameLst>
                                          <p:attrName>style.visibility</p:attrName>
                                        </p:attrNameLst>
                                      </p:cBhvr>
                                      <p:to>
                                        <p:strVal val="visible"/>
                                      </p:to>
                                    </p:set>
                                    <p:animEffect transition="in" filter="slide(fromRight)">
                                      <p:cBhvr>
                                        <p:cTn id="31" dur="1000"/>
                                        <p:tgtEl>
                                          <p:spTgt spid="11"/>
                                        </p:tgtEl>
                                      </p:cBhvr>
                                    </p:animEffect>
                                  </p:childTnLst>
                                </p:cTn>
                              </p:par>
                            </p:childTnLst>
                          </p:cTn>
                        </p:par>
                      </p:childTnLst>
                    </p:cTn>
                  </p:par>
                  <p:par>
                    <p:cTn id="32" fill="hold">
                      <p:stCondLst>
                        <p:cond delay="indefinite"/>
                      </p:stCondLst>
                      <p:childTnLst>
                        <p:par>
                          <p:cTn id="33" fill="hold">
                            <p:stCondLst>
                              <p:cond delay="0"/>
                            </p:stCondLst>
                            <p:childTnLst>
                              <p:par>
                                <p:cTn id="34" presetID="12" presetClass="entr" presetSubtype="8" fill="hold" grpId="0" nodeType="clickEffect">
                                  <p:stCondLst>
                                    <p:cond delay="0"/>
                                  </p:stCondLst>
                                  <p:childTnLst>
                                    <p:set>
                                      <p:cBhvr>
                                        <p:cTn id="35" dur="1" fill="hold">
                                          <p:stCondLst>
                                            <p:cond delay="0"/>
                                          </p:stCondLst>
                                        </p:cTn>
                                        <p:tgtEl>
                                          <p:spTgt spid="8">
                                            <p:txEl>
                                              <p:pRg st="1" end="1"/>
                                            </p:txEl>
                                          </p:spTgt>
                                        </p:tgtEl>
                                        <p:attrNameLst>
                                          <p:attrName>style.visibility</p:attrName>
                                        </p:attrNameLst>
                                      </p:cBhvr>
                                      <p:to>
                                        <p:strVal val="visible"/>
                                      </p:to>
                                    </p:set>
                                    <p:animEffect transition="in" filter="slide(fromLeft)">
                                      <p:cBhvr>
                                        <p:cTn id="36" dur="500"/>
                                        <p:tgtEl>
                                          <p:spTgt spid="8">
                                            <p:txEl>
                                              <p:pRg st="1" end="1"/>
                                            </p:txEl>
                                          </p:spTgt>
                                        </p:tgtEl>
                                      </p:cBhvr>
                                    </p:animEffect>
                                  </p:childTnLst>
                                </p:cTn>
                              </p:par>
                            </p:childTnLst>
                          </p:cTn>
                        </p:par>
                      </p:childTnLst>
                    </p:cTn>
                  </p:par>
                  <p:par>
                    <p:cTn id="37" fill="hold">
                      <p:stCondLst>
                        <p:cond delay="indefinite"/>
                      </p:stCondLst>
                      <p:childTnLst>
                        <p:par>
                          <p:cTn id="38" fill="hold">
                            <p:stCondLst>
                              <p:cond delay="0"/>
                            </p:stCondLst>
                            <p:childTnLst>
                              <p:par>
                                <p:cTn id="39" presetID="12" presetClass="entr" presetSubtype="8" fill="hold" grpId="0" nodeType="clickEffect">
                                  <p:stCondLst>
                                    <p:cond delay="0"/>
                                  </p:stCondLst>
                                  <p:childTnLst>
                                    <p:set>
                                      <p:cBhvr>
                                        <p:cTn id="40" dur="1" fill="hold">
                                          <p:stCondLst>
                                            <p:cond delay="0"/>
                                          </p:stCondLst>
                                        </p:cTn>
                                        <p:tgtEl>
                                          <p:spTgt spid="8">
                                            <p:txEl>
                                              <p:pRg st="2" end="2"/>
                                            </p:txEl>
                                          </p:spTgt>
                                        </p:tgtEl>
                                        <p:attrNameLst>
                                          <p:attrName>style.visibility</p:attrName>
                                        </p:attrNameLst>
                                      </p:cBhvr>
                                      <p:to>
                                        <p:strVal val="visible"/>
                                      </p:to>
                                    </p:set>
                                    <p:animEffect transition="in" filter="slide(fromLeft)">
                                      <p:cBhvr>
                                        <p:cTn id="41" dur="500"/>
                                        <p:tgtEl>
                                          <p:spTgt spid="8">
                                            <p:txEl>
                                              <p:pRg st="2" end="2"/>
                                            </p:txEl>
                                          </p:spTgt>
                                        </p:tgtEl>
                                      </p:cBhvr>
                                    </p:animEffect>
                                  </p:childTnLst>
                                </p:cTn>
                              </p:par>
                            </p:childTnLst>
                          </p:cTn>
                        </p:par>
                      </p:childTnLst>
                    </p:cTn>
                  </p:par>
                  <p:par>
                    <p:cTn id="42" fill="hold">
                      <p:stCondLst>
                        <p:cond delay="indefinite"/>
                      </p:stCondLst>
                      <p:childTnLst>
                        <p:par>
                          <p:cTn id="43" fill="hold">
                            <p:stCondLst>
                              <p:cond delay="0"/>
                            </p:stCondLst>
                            <p:childTnLst>
                              <p:par>
                                <p:cTn id="44" presetID="12" presetClass="entr" presetSubtype="8" fill="hold" grpId="0" nodeType="clickEffect">
                                  <p:stCondLst>
                                    <p:cond delay="0"/>
                                  </p:stCondLst>
                                  <p:childTnLst>
                                    <p:set>
                                      <p:cBhvr>
                                        <p:cTn id="45" dur="1" fill="hold">
                                          <p:stCondLst>
                                            <p:cond delay="0"/>
                                          </p:stCondLst>
                                        </p:cTn>
                                        <p:tgtEl>
                                          <p:spTgt spid="8">
                                            <p:txEl>
                                              <p:pRg st="3" end="3"/>
                                            </p:txEl>
                                          </p:spTgt>
                                        </p:tgtEl>
                                        <p:attrNameLst>
                                          <p:attrName>style.visibility</p:attrName>
                                        </p:attrNameLst>
                                      </p:cBhvr>
                                      <p:to>
                                        <p:strVal val="visible"/>
                                      </p:to>
                                    </p:set>
                                    <p:animEffect transition="in" filter="slide(fromLeft)">
                                      <p:cBhvr>
                                        <p:cTn id="46" dur="500"/>
                                        <p:tgtEl>
                                          <p:spTgt spid="8">
                                            <p:txEl>
                                              <p:pRg st="3" end="3"/>
                                            </p:txEl>
                                          </p:spTgt>
                                        </p:tgtEl>
                                      </p:cBhvr>
                                    </p:animEffect>
                                  </p:childTnLst>
                                </p:cTn>
                              </p:par>
                            </p:childTnLst>
                          </p:cTn>
                        </p:par>
                      </p:childTnLst>
                    </p:cTn>
                  </p:par>
                  <p:par>
                    <p:cTn id="47" fill="hold">
                      <p:stCondLst>
                        <p:cond delay="indefinite"/>
                      </p:stCondLst>
                      <p:childTnLst>
                        <p:par>
                          <p:cTn id="48" fill="hold">
                            <p:stCondLst>
                              <p:cond delay="0"/>
                            </p:stCondLst>
                            <p:childTnLst>
                              <p:par>
                                <p:cTn id="49" presetID="12" presetClass="entr" presetSubtype="8" fill="hold" grpId="0" nodeType="clickEffect">
                                  <p:stCondLst>
                                    <p:cond delay="0"/>
                                  </p:stCondLst>
                                  <p:childTnLst>
                                    <p:set>
                                      <p:cBhvr>
                                        <p:cTn id="50" dur="1" fill="hold">
                                          <p:stCondLst>
                                            <p:cond delay="0"/>
                                          </p:stCondLst>
                                        </p:cTn>
                                        <p:tgtEl>
                                          <p:spTgt spid="8">
                                            <p:txEl>
                                              <p:pRg st="4" end="4"/>
                                            </p:txEl>
                                          </p:spTgt>
                                        </p:tgtEl>
                                        <p:attrNameLst>
                                          <p:attrName>style.visibility</p:attrName>
                                        </p:attrNameLst>
                                      </p:cBhvr>
                                      <p:to>
                                        <p:strVal val="visible"/>
                                      </p:to>
                                    </p:set>
                                    <p:animEffect transition="in" filter="slide(fromLeft)">
                                      <p:cBhvr>
                                        <p:cTn id="51" dur="500"/>
                                        <p:tgtEl>
                                          <p:spTgt spid="8">
                                            <p:txEl>
                                              <p:pRg st="4" end="4"/>
                                            </p:txEl>
                                          </p:spTgt>
                                        </p:tgtEl>
                                      </p:cBhvr>
                                    </p:animEffect>
                                  </p:childTnLst>
                                </p:cTn>
                              </p:par>
                            </p:childTnLst>
                          </p:cTn>
                        </p:par>
                      </p:childTnLst>
                    </p:cTn>
                  </p:par>
                  <p:par>
                    <p:cTn id="52" fill="hold">
                      <p:stCondLst>
                        <p:cond delay="indefinite"/>
                      </p:stCondLst>
                      <p:childTnLst>
                        <p:par>
                          <p:cTn id="53" fill="hold">
                            <p:stCondLst>
                              <p:cond delay="0"/>
                            </p:stCondLst>
                            <p:childTnLst>
                              <p:par>
                                <p:cTn id="54" presetID="2" presetClass="entr" presetSubtype="4" fill="hold" nodeType="clickEffect">
                                  <p:stCondLst>
                                    <p:cond delay="0"/>
                                  </p:stCondLst>
                                  <p:childTnLst>
                                    <p:set>
                                      <p:cBhvr>
                                        <p:cTn id="55" dur="1" fill="hold">
                                          <p:stCondLst>
                                            <p:cond delay="0"/>
                                          </p:stCondLst>
                                        </p:cTn>
                                        <p:tgtEl>
                                          <p:spTgt spid="12"/>
                                        </p:tgtEl>
                                        <p:attrNameLst>
                                          <p:attrName>style.visibility</p:attrName>
                                        </p:attrNameLst>
                                      </p:cBhvr>
                                      <p:to>
                                        <p:strVal val="visible"/>
                                      </p:to>
                                    </p:set>
                                    <p:anim calcmode="lin" valueType="num">
                                      <p:cBhvr additive="base">
                                        <p:cTn id="56" dur="500" fill="hold"/>
                                        <p:tgtEl>
                                          <p:spTgt spid="12"/>
                                        </p:tgtEl>
                                        <p:attrNameLst>
                                          <p:attrName>ppt_x</p:attrName>
                                        </p:attrNameLst>
                                      </p:cBhvr>
                                      <p:tavLst>
                                        <p:tav tm="0">
                                          <p:val>
                                            <p:strVal val="#ppt_x"/>
                                          </p:val>
                                        </p:tav>
                                        <p:tav tm="100000">
                                          <p:val>
                                            <p:strVal val="#ppt_x"/>
                                          </p:val>
                                        </p:tav>
                                      </p:tavLst>
                                    </p:anim>
                                    <p:anim calcmode="lin" valueType="num">
                                      <p:cBhvr additive="base">
                                        <p:cTn id="57"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animBg="1"/>
      <p:bldP spid="8"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Text Box 2"/>
          <p:cNvSpPr txBox="1">
            <a:spLocks noChangeArrowheads="1"/>
          </p:cNvSpPr>
          <p:nvPr/>
        </p:nvSpPr>
        <p:spPr bwMode="auto">
          <a:xfrm>
            <a:off x="381000" y="228600"/>
            <a:ext cx="8610600" cy="1569660"/>
          </a:xfrm>
          <a:prstGeom prst="rect">
            <a:avLst/>
          </a:prstGeom>
          <a:noFill/>
          <a:ln w="9525">
            <a:noFill/>
            <a:miter lim="800000"/>
            <a:headEnd/>
            <a:tailEnd/>
          </a:ln>
        </p:spPr>
        <p:txBody>
          <a:bodyPr wrap="square">
            <a:spAutoFit/>
          </a:bodyPr>
          <a:lstStyle/>
          <a:p>
            <a:pPr algn="just">
              <a:spcBef>
                <a:spcPct val="50000"/>
              </a:spcBef>
            </a:pPr>
            <a:r>
              <a:rPr lang="en-US" b="1" dirty="0">
                <a:solidFill>
                  <a:srgbClr val="FF00FF"/>
                </a:solidFill>
                <a:latin typeface="Arial" pitchFamily="34" charset="0"/>
              </a:rPr>
              <a:t>A vector is a quantity that has both magnitude and direction.  It is represented by an arrow.  The length of the vector represents the magnitude and the arrow indicates the direction of the vector.</a:t>
            </a:r>
          </a:p>
        </p:txBody>
      </p:sp>
      <p:sp>
        <p:nvSpPr>
          <p:cNvPr id="3075" name="Line 3"/>
          <p:cNvSpPr>
            <a:spLocks noChangeShapeType="1"/>
          </p:cNvSpPr>
          <p:nvPr/>
        </p:nvSpPr>
        <p:spPr bwMode="auto">
          <a:xfrm flipV="1">
            <a:off x="1295400" y="2133600"/>
            <a:ext cx="1905000" cy="990600"/>
          </a:xfrm>
          <a:prstGeom prst="line">
            <a:avLst/>
          </a:prstGeom>
          <a:noFill/>
          <a:ln w="38100">
            <a:solidFill>
              <a:srgbClr val="0070C0"/>
            </a:solidFill>
            <a:round/>
            <a:headEnd type="oval" w="med" len="med"/>
            <a:tailEnd type="triangle" w="med" len="med"/>
          </a:ln>
        </p:spPr>
        <p:txBody>
          <a:bodyPr/>
          <a:lstStyle/>
          <a:p>
            <a:endParaRPr lang="en-US"/>
          </a:p>
        </p:txBody>
      </p:sp>
      <p:sp>
        <p:nvSpPr>
          <p:cNvPr id="3077" name="Line 5"/>
          <p:cNvSpPr>
            <a:spLocks noChangeShapeType="1"/>
          </p:cNvSpPr>
          <p:nvPr/>
        </p:nvSpPr>
        <p:spPr bwMode="auto">
          <a:xfrm flipV="1">
            <a:off x="6553200" y="2362200"/>
            <a:ext cx="1905000" cy="990600"/>
          </a:xfrm>
          <a:prstGeom prst="line">
            <a:avLst/>
          </a:prstGeom>
          <a:noFill/>
          <a:ln w="38100">
            <a:solidFill>
              <a:srgbClr val="990099"/>
            </a:solidFill>
            <a:round/>
            <a:headEnd type="oval" w="med" len="med"/>
            <a:tailEnd type="triangle" w="med" len="med"/>
          </a:ln>
        </p:spPr>
        <p:txBody>
          <a:bodyPr/>
          <a:lstStyle/>
          <a:p>
            <a:endParaRPr lang="en-US"/>
          </a:p>
        </p:txBody>
      </p:sp>
      <p:sp>
        <p:nvSpPr>
          <p:cNvPr id="3079" name="Line 7"/>
          <p:cNvSpPr>
            <a:spLocks noChangeShapeType="1"/>
          </p:cNvSpPr>
          <p:nvPr/>
        </p:nvSpPr>
        <p:spPr bwMode="auto">
          <a:xfrm flipV="1">
            <a:off x="5638800" y="1981200"/>
            <a:ext cx="1219200" cy="609600"/>
          </a:xfrm>
          <a:prstGeom prst="line">
            <a:avLst/>
          </a:prstGeom>
          <a:noFill/>
          <a:ln w="38100">
            <a:solidFill>
              <a:srgbClr val="339933"/>
            </a:solidFill>
            <a:round/>
            <a:headEnd type="oval" w="med" len="med"/>
            <a:tailEnd type="triangle" w="med" len="med"/>
          </a:ln>
        </p:spPr>
        <p:txBody>
          <a:bodyPr/>
          <a:lstStyle/>
          <a:p>
            <a:endParaRPr lang="en-US"/>
          </a:p>
        </p:txBody>
      </p:sp>
      <p:sp>
        <p:nvSpPr>
          <p:cNvPr id="3081" name="Line 9"/>
          <p:cNvSpPr>
            <a:spLocks noChangeShapeType="1"/>
          </p:cNvSpPr>
          <p:nvPr/>
        </p:nvSpPr>
        <p:spPr bwMode="auto">
          <a:xfrm>
            <a:off x="3048000" y="2743200"/>
            <a:ext cx="2286000" cy="533400"/>
          </a:xfrm>
          <a:prstGeom prst="line">
            <a:avLst/>
          </a:prstGeom>
          <a:noFill/>
          <a:ln w="38100">
            <a:solidFill>
              <a:srgbClr val="FF6600"/>
            </a:solidFill>
            <a:round/>
            <a:headEnd type="oval" w="med" len="med"/>
            <a:tailEnd type="triangle" w="med" len="med"/>
          </a:ln>
        </p:spPr>
        <p:txBody>
          <a:bodyPr/>
          <a:lstStyle/>
          <a:p>
            <a:endParaRPr lang="en-US"/>
          </a:p>
        </p:txBody>
      </p:sp>
      <p:sp>
        <p:nvSpPr>
          <p:cNvPr id="3083" name="Text Box 11"/>
          <p:cNvSpPr txBox="1">
            <a:spLocks noChangeArrowheads="1"/>
          </p:cNvSpPr>
          <p:nvPr/>
        </p:nvSpPr>
        <p:spPr bwMode="auto">
          <a:xfrm>
            <a:off x="1066800" y="6035675"/>
            <a:ext cx="8077200" cy="830997"/>
          </a:xfrm>
          <a:prstGeom prst="rect">
            <a:avLst/>
          </a:prstGeom>
          <a:noFill/>
          <a:ln w="9525">
            <a:noFill/>
            <a:miter lim="800000"/>
            <a:headEnd/>
            <a:tailEnd/>
          </a:ln>
        </p:spPr>
        <p:txBody>
          <a:bodyPr wrap="square">
            <a:spAutoFit/>
          </a:bodyPr>
          <a:lstStyle/>
          <a:p>
            <a:pPr>
              <a:spcBef>
                <a:spcPct val="50000"/>
              </a:spcBef>
            </a:pPr>
            <a:r>
              <a:rPr lang="en-US" b="1" dirty="0">
                <a:solidFill>
                  <a:srgbClr val="FF00FF"/>
                </a:solidFill>
                <a:latin typeface="Arial" pitchFamily="34" charset="0"/>
              </a:rPr>
              <a:t>Two vectors are equal if they have the same direction and magnitude (length).</a:t>
            </a:r>
          </a:p>
        </p:txBody>
      </p:sp>
      <p:sp>
        <p:nvSpPr>
          <p:cNvPr id="3084" name="Text Box 12"/>
          <p:cNvSpPr txBox="1">
            <a:spLocks noChangeArrowheads="1"/>
          </p:cNvSpPr>
          <p:nvPr/>
        </p:nvSpPr>
        <p:spPr bwMode="auto">
          <a:xfrm>
            <a:off x="1143000" y="4038600"/>
            <a:ext cx="2590800" cy="1938992"/>
          </a:xfrm>
          <a:prstGeom prst="rect">
            <a:avLst/>
          </a:prstGeom>
          <a:noFill/>
          <a:ln w="9525">
            <a:noFill/>
            <a:miter lim="800000"/>
            <a:headEnd/>
            <a:tailEnd/>
          </a:ln>
        </p:spPr>
        <p:txBody>
          <a:bodyPr wrap="square">
            <a:spAutoFit/>
          </a:bodyPr>
          <a:lstStyle/>
          <a:p>
            <a:pPr>
              <a:spcBef>
                <a:spcPct val="50000"/>
              </a:spcBef>
            </a:pPr>
            <a:r>
              <a:rPr lang="en-US" b="1" dirty="0">
                <a:solidFill>
                  <a:schemeClr val="tx2">
                    <a:lumMod val="60000"/>
                    <a:lumOff val="40000"/>
                  </a:schemeClr>
                </a:solidFill>
                <a:latin typeface="Arial" pitchFamily="34" charset="0"/>
              </a:rPr>
              <a:t>Blue</a:t>
            </a:r>
            <a:r>
              <a:rPr lang="en-US" b="1" dirty="0">
                <a:latin typeface="Arial" pitchFamily="34" charset="0"/>
              </a:rPr>
              <a:t> and </a:t>
            </a:r>
            <a:r>
              <a:rPr lang="en-US" b="1" dirty="0">
                <a:solidFill>
                  <a:srgbClr val="FF6600"/>
                </a:solidFill>
                <a:latin typeface="Arial" pitchFamily="34" charset="0"/>
              </a:rPr>
              <a:t>orange</a:t>
            </a:r>
            <a:r>
              <a:rPr lang="en-US" b="1" dirty="0">
                <a:latin typeface="Arial" pitchFamily="34" charset="0"/>
              </a:rPr>
              <a:t> vectors have same magnitude but different direction.</a:t>
            </a:r>
          </a:p>
        </p:txBody>
      </p:sp>
      <p:sp>
        <p:nvSpPr>
          <p:cNvPr id="3085" name="Text Box 13"/>
          <p:cNvSpPr txBox="1">
            <a:spLocks noChangeArrowheads="1"/>
          </p:cNvSpPr>
          <p:nvPr/>
        </p:nvSpPr>
        <p:spPr bwMode="auto">
          <a:xfrm>
            <a:off x="6553200" y="3886200"/>
            <a:ext cx="2590800" cy="1938992"/>
          </a:xfrm>
          <a:prstGeom prst="rect">
            <a:avLst/>
          </a:prstGeom>
          <a:noFill/>
          <a:ln w="9525">
            <a:noFill/>
            <a:miter lim="800000"/>
            <a:headEnd/>
            <a:tailEnd/>
          </a:ln>
        </p:spPr>
        <p:txBody>
          <a:bodyPr wrap="square">
            <a:spAutoFit/>
          </a:bodyPr>
          <a:lstStyle/>
          <a:p>
            <a:pPr>
              <a:spcBef>
                <a:spcPct val="50000"/>
              </a:spcBef>
            </a:pPr>
            <a:r>
              <a:rPr lang="en-US" b="1" dirty="0">
                <a:solidFill>
                  <a:schemeClr val="tx2">
                    <a:lumMod val="60000"/>
                    <a:lumOff val="40000"/>
                  </a:schemeClr>
                </a:solidFill>
                <a:latin typeface="Arial" pitchFamily="34" charset="0"/>
              </a:rPr>
              <a:t>Blue</a:t>
            </a:r>
            <a:r>
              <a:rPr lang="en-US" b="1" dirty="0">
                <a:latin typeface="Arial" pitchFamily="34" charset="0"/>
              </a:rPr>
              <a:t> and </a:t>
            </a:r>
            <a:r>
              <a:rPr lang="en-US" b="1" dirty="0">
                <a:solidFill>
                  <a:srgbClr val="339933"/>
                </a:solidFill>
                <a:latin typeface="Arial" pitchFamily="34" charset="0"/>
              </a:rPr>
              <a:t>green</a:t>
            </a:r>
            <a:r>
              <a:rPr lang="en-US" b="1" dirty="0">
                <a:solidFill>
                  <a:srgbClr val="FF6600"/>
                </a:solidFill>
                <a:latin typeface="Arial" pitchFamily="34" charset="0"/>
              </a:rPr>
              <a:t> </a:t>
            </a:r>
            <a:r>
              <a:rPr lang="en-US" b="1" dirty="0">
                <a:latin typeface="Arial" pitchFamily="34" charset="0"/>
              </a:rPr>
              <a:t>vectors have same direction but different magnitude.</a:t>
            </a:r>
          </a:p>
        </p:txBody>
      </p:sp>
      <p:sp>
        <p:nvSpPr>
          <p:cNvPr id="3086" name="Text Box 14"/>
          <p:cNvSpPr txBox="1">
            <a:spLocks noChangeArrowheads="1"/>
          </p:cNvSpPr>
          <p:nvPr/>
        </p:nvSpPr>
        <p:spPr bwMode="auto">
          <a:xfrm>
            <a:off x="3733800" y="3962400"/>
            <a:ext cx="2819400" cy="1938992"/>
          </a:xfrm>
          <a:prstGeom prst="rect">
            <a:avLst/>
          </a:prstGeom>
          <a:noFill/>
          <a:ln w="9525">
            <a:noFill/>
            <a:miter lim="800000"/>
            <a:headEnd/>
            <a:tailEnd/>
          </a:ln>
        </p:spPr>
        <p:txBody>
          <a:bodyPr>
            <a:spAutoFit/>
          </a:bodyPr>
          <a:lstStyle/>
          <a:p>
            <a:pPr>
              <a:spcBef>
                <a:spcPct val="50000"/>
              </a:spcBef>
            </a:pPr>
            <a:r>
              <a:rPr lang="en-US" b="1" dirty="0">
                <a:solidFill>
                  <a:schemeClr val="tx2">
                    <a:lumMod val="60000"/>
                    <a:lumOff val="40000"/>
                  </a:schemeClr>
                </a:solidFill>
                <a:latin typeface="Arial" pitchFamily="34" charset="0"/>
              </a:rPr>
              <a:t>Blue </a:t>
            </a:r>
            <a:r>
              <a:rPr lang="en-US" b="1" dirty="0">
                <a:latin typeface="Arial" pitchFamily="34" charset="0"/>
              </a:rPr>
              <a:t>and </a:t>
            </a:r>
            <a:r>
              <a:rPr lang="en-US" b="1" dirty="0">
                <a:solidFill>
                  <a:srgbClr val="990099"/>
                </a:solidFill>
                <a:latin typeface="Arial" pitchFamily="34" charset="0"/>
              </a:rPr>
              <a:t>purple </a:t>
            </a:r>
            <a:r>
              <a:rPr lang="en-US" b="1" dirty="0">
                <a:latin typeface="Arial" pitchFamily="34" charset="0"/>
              </a:rPr>
              <a:t>vectors have same magnitude and direction so they are equal.</a:t>
            </a:r>
          </a:p>
        </p:txBody>
      </p:sp>
      <p:sp>
        <p:nvSpPr>
          <p:cNvPr id="11" name="Slide Number Placeholder 10"/>
          <p:cNvSpPr>
            <a:spLocks noGrp="1"/>
          </p:cNvSpPr>
          <p:nvPr>
            <p:ph type="sldNum" sz="quarter" idx="12"/>
          </p:nvPr>
        </p:nvSpPr>
        <p:spPr/>
        <p:txBody>
          <a:bodyPr/>
          <a:lstStyle/>
          <a:p>
            <a:pPr>
              <a:defRPr/>
            </a:pPr>
            <a:fld id="{81BD00D2-7710-49B2-A127-3A93584B203D}" type="slidenum">
              <a:rPr lang="en-US" smtClean="0"/>
              <a:pPr>
                <a:defRPr/>
              </a:pPr>
              <a:t>6</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075"/>
                                        </p:tgtEl>
                                        <p:attrNameLst>
                                          <p:attrName>style.visibility</p:attrName>
                                        </p:attrNameLst>
                                      </p:cBhvr>
                                      <p:to>
                                        <p:strVal val="visible"/>
                                      </p:to>
                                    </p:set>
                                    <p:animEffect transition="in" filter="wipe(left)">
                                      <p:cBhvr>
                                        <p:cTn id="7" dur="500"/>
                                        <p:tgtEl>
                                          <p:spTgt spid="3075"/>
                                        </p:tgtEl>
                                      </p:cBhvr>
                                    </p:animEffect>
                                  </p:childTnLst>
                                </p:cTn>
                              </p:par>
                            </p:childTnLst>
                          </p:cTn>
                        </p:par>
                        <p:par>
                          <p:cTn id="8" fill="hold">
                            <p:stCondLst>
                              <p:cond delay="500"/>
                            </p:stCondLst>
                            <p:childTnLst>
                              <p:par>
                                <p:cTn id="9" presetID="22" presetClass="entr" presetSubtype="8" fill="hold" grpId="0" nodeType="afterEffect">
                                  <p:stCondLst>
                                    <p:cond delay="0"/>
                                  </p:stCondLst>
                                  <p:childTnLst>
                                    <p:set>
                                      <p:cBhvr>
                                        <p:cTn id="10" dur="1" fill="hold">
                                          <p:stCondLst>
                                            <p:cond delay="0"/>
                                          </p:stCondLst>
                                        </p:cTn>
                                        <p:tgtEl>
                                          <p:spTgt spid="3077"/>
                                        </p:tgtEl>
                                        <p:attrNameLst>
                                          <p:attrName>style.visibility</p:attrName>
                                        </p:attrNameLst>
                                      </p:cBhvr>
                                      <p:to>
                                        <p:strVal val="visible"/>
                                      </p:to>
                                    </p:set>
                                    <p:animEffect transition="in" filter="wipe(left)">
                                      <p:cBhvr>
                                        <p:cTn id="11" dur="500"/>
                                        <p:tgtEl>
                                          <p:spTgt spid="3077"/>
                                        </p:tgtEl>
                                      </p:cBhvr>
                                    </p:animEffect>
                                  </p:childTnLst>
                                </p:cTn>
                              </p:par>
                            </p:childTnLst>
                          </p:cTn>
                        </p:par>
                        <p:par>
                          <p:cTn id="12" fill="hold">
                            <p:stCondLst>
                              <p:cond delay="1000"/>
                            </p:stCondLst>
                            <p:childTnLst>
                              <p:par>
                                <p:cTn id="13" presetID="22" presetClass="entr" presetSubtype="8" fill="hold" grpId="0" nodeType="afterEffect">
                                  <p:stCondLst>
                                    <p:cond delay="0"/>
                                  </p:stCondLst>
                                  <p:childTnLst>
                                    <p:set>
                                      <p:cBhvr>
                                        <p:cTn id="14" dur="1" fill="hold">
                                          <p:stCondLst>
                                            <p:cond delay="0"/>
                                          </p:stCondLst>
                                        </p:cTn>
                                        <p:tgtEl>
                                          <p:spTgt spid="3079"/>
                                        </p:tgtEl>
                                        <p:attrNameLst>
                                          <p:attrName>style.visibility</p:attrName>
                                        </p:attrNameLst>
                                      </p:cBhvr>
                                      <p:to>
                                        <p:strVal val="visible"/>
                                      </p:to>
                                    </p:set>
                                    <p:animEffect transition="in" filter="wipe(left)">
                                      <p:cBhvr>
                                        <p:cTn id="15" dur="500"/>
                                        <p:tgtEl>
                                          <p:spTgt spid="3079"/>
                                        </p:tgtEl>
                                      </p:cBhvr>
                                    </p:animEffect>
                                  </p:childTnLst>
                                </p:cTn>
                              </p:par>
                            </p:childTnLst>
                          </p:cTn>
                        </p:par>
                        <p:par>
                          <p:cTn id="16" fill="hold">
                            <p:stCondLst>
                              <p:cond delay="1500"/>
                            </p:stCondLst>
                            <p:childTnLst>
                              <p:par>
                                <p:cTn id="17" presetID="22" presetClass="entr" presetSubtype="1" fill="hold" grpId="0" nodeType="afterEffect">
                                  <p:stCondLst>
                                    <p:cond delay="0"/>
                                  </p:stCondLst>
                                  <p:childTnLst>
                                    <p:set>
                                      <p:cBhvr>
                                        <p:cTn id="18" dur="1" fill="hold">
                                          <p:stCondLst>
                                            <p:cond delay="0"/>
                                          </p:stCondLst>
                                        </p:cTn>
                                        <p:tgtEl>
                                          <p:spTgt spid="3081"/>
                                        </p:tgtEl>
                                        <p:attrNameLst>
                                          <p:attrName>style.visibility</p:attrName>
                                        </p:attrNameLst>
                                      </p:cBhvr>
                                      <p:to>
                                        <p:strVal val="visible"/>
                                      </p:to>
                                    </p:set>
                                    <p:animEffect transition="in" filter="wipe(up)">
                                      <p:cBhvr>
                                        <p:cTn id="19" dur="500"/>
                                        <p:tgtEl>
                                          <p:spTgt spid="3081"/>
                                        </p:tgtEl>
                                      </p:cBhvr>
                                    </p:animEffect>
                                  </p:childTnLst>
                                </p:cTn>
                              </p:par>
                            </p:childTnLst>
                          </p:cTn>
                        </p:par>
                      </p:childTnLst>
                    </p:cTn>
                  </p:par>
                  <p:par>
                    <p:cTn id="20" fill="hold">
                      <p:stCondLst>
                        <p:cond delay="indefinite"/>
                      </p:stCondLst>
                      <p:childTnLst>
                        <p:par>
                          <p:cTn id="21" fill="hold">
                            <p:stCondLst>
                              <p:cond delay="0"/>
                            </p:stCondLst>
                            <p:childTnLst>
                              <p:par>
                                <p:cTn id="22" presetID="2" presetClass="entr" presetSubtype="1" fill="hold" grpId="0" nodeType="clickEffect">
                                  <p:stCondLst>
                                    <p:cond delay="0"/>
                                  </p:stCondLst>
                                  <p:childTnLst>
                                    <p:set>
                                      <p:cBhvr>
                                        <p:cTn id="23" dur="1" fill="hold">
                                          <p:stCondLst>
                                            <p:cond delay="0"/>
                                          </p:stCondLst>
                                        </p:cTn>
                                        <p:tgtEl>
                                          <p:spTgt spid="3083"/>
                                        </p:tgtEl>
                                        <p:attrNameLst>
                                          <p:attrName>style.visibility</p:attrName>
                                        </p:attrNameLst>
                                      </p:cBhvr>
                                      <p:to>
                                        <p:strVal val="visible"/>
                                      </p:to>
                                    </p:set>
                                    <p:anim calcmode="lin" valueType="num">
                                      <p:cBhvr additive="base">
                                        <p:cTn id="24" dur="500" fill="hold"/>
                                        <p:tgtEl>
                                          <p:spTgt spid="3083"/>
                                        </p:tgtEl>
                                        <p:attrNameLst>
                                          <p:attrName>ppt_x</p:attrName>
                                        </p:attrNameLst>
                                      </p:cBhvr>
                                      <p:tavLst>
                                        <p:tav tm="0">
                                          <p:val>
                                            <p:strVal val="#ppt_x"/>
                                          </p:val>
                                        </p:tav>
                                        <p:tav tm="100000">
                                          <p:val>
                                            <p:strVal val="#ppt_x"/>
                                          </p:val>
                                        </p:tav>
                                      </p:tavLst>
                                    </p:anim>
                                    <p:anim calcmode="lin" valueType="num">
                                      <p:cBhvr additive="base">
                                        <p:cTn id="25" dur="500" fill="hold"/>
                                        <p:tgtEl>
                                          <p:spTgt spid="3083"/>
                                        </p:tgtEl>
                                        <p:attrNameLst>
                                          <p:attrName>ppt_y</p:attrName>
                                        </p:attrNameLst>
                                      </p:cBhvr>
                                      <p:tavLst>
                                        <p:tav tm="0">
                                          <p:val>
                                            <p:strVal val="0-#ppt_h/2"/>
                                          </p:val>
                                        </p:tav>
                                        <p:tav tm="100000">
                                          <p:val>
                                            <p:strVal val="#ppt_y"/>
                                          </p:val>
                                        </p:tav>
                                      </p:tavLst>
                                    </p:anim>
                                  </p:childTnLst>
                                </p:cTn>
                              </p:par>
                            </p:childTnLst>
                          </p:cTn>
                        </p:par>
                      </p:childTnLst>
                    </p:cTn>
                  </p:par>
                  <p:par>
                    <p:cTn id="26" fill="hold">
                      <p:stCondLst>
                        <p:cond delay="indefinite"/>
                      </p:stCondLst>
                      <p:childTnLst>
                        <p:par>
                          <p:cTn id="27" fill="hold">
                            <p:stCondLst>
                              <p:cond delay="0"/>
                            </p:stCondLst>
                            <p:childTnLst>
                              <p:par>
                                <p:cTn id="28" presetID="17" presetClass="entr" presetSubtype="10" fill="hold" grpId="0" nodeType="clickEffect">
                                  <p:stCondLst>
                                    <p:cond delay="0"/>
                                  </p:stCondLst>
                                  <p:childTnLst>
                                    <p:set>
                                      <p:cBhvr>
                                        <p:cTn id="29" dur="1" fill="hold">
                                          <p:stCondLst>
                                            <p:cond delay="0"/>
                                          </p:stCondLst>
                                        </p:cTn>
                                        <p:tgtEl>
                                          <p:spTgt spid="3084"/>
                                        </p:tgtEl>
                                        <p:attrNameLst>
                                          <p:attrName>style.visibility</p:attrName>
                                        </p:attrNameLst>
                                      </p:cBhvr>
                                      <p:to>
                                        <p:strVal val="visible"/>
                                      </p:to>
                                    </p:set>
                                    <p:anim calcmode="lin" valueType="num">
                                      <p:cBhvr>
                                        <p:cTn id="30" dur="500" fill="hold"/>
                                        <p:tgtEl>
                                          <p:spTgt spid="3084"/>
                                        </p:tgtEl>
                                        <p:attrNameLst>
                                          <p:attrName>ppt_w</p:attrName>
                                        </p:attrNameLst>
                                      </p:cBhvr>
                                      <p:tavLst>
                                        <p:tav tm="0">
                                          <p:val>
                                            <p:fltVal val="0"/>
                                          </p:val>
                                        </p:tav>
                                        <p:tav tm="100000">
                                          <p:val>
                                            <p:strVal val="#ppt_w"/>
                                          </p:val>
                                        </p:tav>
                                      </p:tavLst>
                                    </p:anim>
                                    <p:anim calcmode="lin" valueType="num">
                                      <p:cBhvr>
                                        <p:cTn id="31" dur="500" fill="hold"/>
                                        <p:tgtEl>
                                          <p:spTgt spid="3084"/>
                                        </p:tgtEl>
                                        <p:attrNameLst>
                                          <p:attrName>ppt_h</p:attrName>
                                        </p:attrNameLst>
                                      </p:cBhvr>
                                      <p:tavLst>
                                        <p:tav tm="0">
                                          <p:val>
                                            <p:strVal val="#ppt_h"/>
                                          </p:val>
                                        </p:tav>
                                        <p:tav tm="100000">
                                          <p:val>
                                            <p:strVal val="#ppt_h"/>
                                          </p:val>
                                        </p:tav>
                                      </p:tavLst>
                                    </p:anim>
                                  </p:childTnLst>
                                </p:cTn>
                              </p:par>
                            </p:childTnLst>
                          </p:cTn>
                        </p:par>
                      </p:childTnLst>
                    </p:cTn>
                  </p:par>
                  <p:par>
                    <p:cTn id="32" fill="hold">
                      <p:stCondLst>
                        <p:cond delay="indefinite"/>
                      </p:stCondLst>
                      <p:childTnLst>
                        <p:par>
                          <p:cTn id="33" fill="hold">
                            <p:stCondLst>
                              <p:cond delay="0"/>
                            </p:stCondLst>
                            <p:childTnLst>
                              <p:par>
                                <p:cTn id="34" presetID="17" presetClass="entr" presetSubtype="10" fill="hold" grpId="0" nodeType="clickEffect">
                                  <p:stCondLst>
                                    <p:cond delay="0"/>
                                  </p:stCondLst>
                                  <p:childTnLst>
                                    <p:set>
                                      <p:cBhvr>
                                        <p:cTn id="35" dur="1" fill="hold">
                                          <p:stCondLst>
                                            <p:cond delay="0"/>
                                          </p:stCondLst>
                                        </p:cTn>
                                        <p:tgtEl>
                                          <p:spTgt spid="3085"/>
                                        </p:tgtEl>
                                        <p:attrNameLst>
                                          <p:attrName>style.visibility</p:attrName>
                                        </p:attrNameLst>
                                      </p:cBhvr>
                                      <p:to>
                                        <p:strVal val="visible"/>
                                      </p:to>
                                    </p:set>
                                    <p:anim calcmode="lin" valueType="num">
                                      <p:cBhvr>
                                        <p:cTn id="36" dur="500" fill="hold"/>
                                        <p:tgtEl>
                                          <p:spTgt spid="3085"/>
                                        </p:tgtEl>
                                        <p:attrNameLst>
                                          <p:attrName>ppt_w</p:attrName>
                                        </p:attrNameLst>
                                      </p:cBhvr>
                                      <p:tavLst>
                                        <p:tav tm="0">
                                          <p:val>
                                            <p:fltVal val="0"/>
                                          </p:val>
                                        </p:tav>
                                        <p:tav tm="100000">
                                          <p:val>
                                            <p:strVal val="#ppt_w"/>
                                          </p:val>
                                        </p:tav>
                                      </p:tavLst>
                                    </p:anim>
                                    <p:anim calcmode="lin" valueType="num">
                                      <p:cBhvr>
                                        <p:cTn id="37" dur="500" fill="hold"/>
                                        <p:tgtEl>
                                          <p:spTgt spid="3085"/>
                                        </p:tgtEl>
                                        <p:attrNameLst>
                                          <p:attrName>ppt_h</p:attrName>
                                        </p:attrNameLst>
                                      </p:cBhvr>
                                      <p:tavLst>
                                        <p:tav tm="0">
                                          <p:val>
                                            <p:strVal val="#ppt_h"/>
                                          </p:val>
                                        </p:tav>
                                        <p:tav tm="100000">
                                          <p:val>
                                            <p:strVal val="#ppt_h"/>
                                          </p:val>
                                        </p:tav>
                                      </p:tavLst>
                                    </p:anim>
                                  </p:childTnLst>
                                </p:cTn>
                              </p:par>
                            </p:childTnLst>
                          </p:cTn>
                        </p:par>
                      </p:childTnLst>
                    </p:cTn>
                  </p:par>
                  <p:par>
                    <p:cTn id="38" fill="hold">
                      <p:stCondLst>
                        <p:cond delay="indefinite"/>
                      </p:stCondLst>
                      <p:childTnLst>
                        <p:par>
                          <p:cTn id="39" fill="hold">
                            <p:stCondLst>
                              <p:cond delay="0"/>
                            </p:stCondLst>
                            <p:childTnLst>
                              <p:par>
                                <p:cTn id="40" presetID="17" presetClass="entr" presetSubtype="10" fill="hold" grpId="0" nodeType="clickEffect">
                                  <p:stCondLst>
                                    <p:cond delay="0"/>
                                  </p:stCondLst>
                                  <p:childTnLst>
                                    <p:set>
                                      <p:cBhvr>
                                        <p:cTn id="41" dur="1" fill="hold">
                                          <p:stCondLst>
                                            <p:cond delay="0"/>
                                          </p:stCondLst>
                                        </p:cTn>
                                        <p:tgtEl>
                                          <p:spTgt spid="3086"/>
                                        </p:tgtEl>
                                        <p:attrNameLst>
                                          <p:attrName>style.visibility</p:attrName>
                                        </p:attrNameLst>
                                      </p:cBhvr>
                                      <p:to>
                                        <p:strVal val="visible"/>
                                      </p:to>
                                    </p:set>
                                    <p:anim calcmode="lin" valueType="num">
                                      <p:cBhvr>
                                        <p:cTn id="42" dur="500" fill="hold"/>
                                        <p:tgtEl>
                                          <p:spTgt spid="3086"/>
                                        </p:tgtEl>
                                        <p:attrNameLst>
                                          <p:attrName>ppt_w</p:attrName>
                                        </p:attrNameLst>
                                      </p:cBhvr>
                                      <p:tavLst>
                                        <p:tav tm="0">
                                          <p:val>
                                            <p:fltVal val="0"/>
                                          </p:val>
                                        </p:tav>
                                        <p:tav tm="100000">
                                          <p:val>
                                            <p:strVal val="#ppt_w"/>
                                          </p:val>
                                        </p:tav>
                                      </p:tavLst>
                                    </p:anim>
                                    <p:anim calcmode="lin" valueType="num">
                                      <p:cBhvr>
                                        <p:cTn id="43" dur="500" fill="hold"/>
                                        <p:tgtEl>
                                          <p:spTgt spid="3086"/>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5" grpId="0" animBg="1"/>
      <p:bldP spid="3077" grpId="0" animBg="1"/>
      <p:bldP spid="3079" grpId="0" animBg="1"/>
      <p:bldP spid="3081" grpId="0" animBg="1"/>
      <p:bldP spid="3083" grpId="0" autoUpdateAnimBg="0"/>
      <p:bldP spid="3084" grpId="0" autoUpdateAnimBg="0"/>
      <p:bldP spid="3085" grpId="0" autoUpdateAnimBg="0"/>
      <p:bldP spid="3086" grpId="0" autoUpdateAnimBg="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8"/>
          <p:cNvSpPr>
            <a:spLocks noChangeArrowheads="1"/>
          </p:cNvSpPr>
          <p:nvPr/>
        </p:nvSpPr>
        <p:spPr bwMode="auto">
          <a:xfrm>
            <a:off x="3200400" y="152400"/>
            <a:ext cx="2876550" cy="701675"/>
          </a:xfrm>
          <a:prstGeom prst="rect">
            <a:avLst/>
          </a:prstGeom>
          <a:noFill/>
          <a:ln w="9525">
            <a:noFill/>
            <a:miter lim="800000"/>
            <a:headEnd/>
            <a:tailEnd/>
          </a:ln>
        </p:spPr>
        <p:txBody>
          <a:bodyPr wrap="none" lIns="92075" tIns="46038" rIns="92075" bIns="46038">
            <a:spAutoFit/>
          </a:bodyPr>
          <a:lstStyle/>
          <a:p>
            <a:r>
              <a:rPr lang="en-US" sz="4000" b="1" u="sng" dirty="0">
                <a:latin typeface="Mural Script" pitchFamily="2" charset="0"/>
              </a:rPr>
              <a:t>Examples include:</a:t>
            </a:r>
          </a:p>
        </p:txBody>
      </p:sp>
      <p:sp>
        <p:nvSpPr>
          <p:cNvPr id="4105" name="Rectangle 9"/>
          <p:cNvSpPr>
            <a:spLocks noChangeArrowheads="1"/>
          </p:cNvSpPr>
          <p:nvPr/>
        </p:nvSpPr>
        <p:spPr bwMode="auto">
          <a:xfrm>
            <a:off x="304800" y="1828800"/>
            <a:ext cx="4259263" cy="641350"/>
          </a:xfrm>
          <a:prstGeom prst="rect">
            <a:avLst/>
          </a:prstGeom>
          <a:noFill/>
          <a:ln w="9525">
            <a:noFill/>
            <a:miter lim="800000"/>
            <a:headEnd/>
            <a:tailEnd/>
          </a:ln>
        </p:spPr>
        <p:txBody>
          <a:bodyPr wrap="none" lIns="92075" tIns="46038" rIns="92075" bIns="46038">
            <a:spAutoFit/>
          </a:bodyPr>
          <a:lstStyle/>
          <a:p>
            <a:r>
              <a:rPr lang="en-US" sz="3600" b="1" dirty="0">
                <a:solidFill>
                  <a:srgbClr val="FF9900"/>
                </a:solidFill>
              </a:rPr>
              <a:t>A = 20 m/s at 35</a:t>
            </a:r>
            <a:r>
              <a:rPr lang="en-US" sz="3600" b="1" dirty="0">
                <a:solidFill>
                  <a:srgbClr val="FF9900"/>
                </a:solidFill>
                <a:cs typeface="Times New Roman" pitchFamily="18" charset="0"/>
              </a:rPr>
              <a:t>°</a:t>
            </a:r>
            <a:r>
              <a:rPr lang="en-US" sz="3600" b="1" dirty="0">
                <a:solidFill>
                  <a:srgbClr val="FF9900"/>
                </a:solidFill>
              </a:rPr>
              <a:t> NE</a:t>
            </a:r>
          </a:p>
        </p:txBody>
      </p:sp>
      <p:sp>
        <p:nvSpPr>
          <p:cNvPr id="4106" name="Line 10"/>
          <p:cNvSpPr>
            <a:spLocks noChangeShapeType="1"/>
          </p:cNvSpPr>
          <p:nvPr/>
        </p:nvSpPr>
        <p:spPr bwMode="auto">
          <a:xfrm>
            <a:off x="381000" y="1905000"/>
            <a:ext cx="457200" cy="0"/>
          </a:xfrm>
          <a:prstGeom prst="line">
            <a:avLst/>
          </a:prstGeom>
          <a:noFill/>
          <a:ln w="12700">
            <a:solidFill>
              <a:srgbClr val="FF9900"/>
            </a:solidFill>
            <a:round/>
            <a:headEnd type="none" w="sm" len="sm"/>
            <a:tailEnd type="stealth" w="med" len="lg"/>
          </a:ln>
        </p:spPr>
        <p:txBody>
          <a:bodyPr/>
          <a:lstStyle/>
          <a:p>
            <a:endParaRPr lang="en-US"/>
          </a:p>
        </p:txBody>
      </p:sp>
      <p:sp>
        <p:nvSpPr>
          <p:cNvPr id="4107" name="Line 11"/>
          <p:cNvSpPr>
            <a:spLocks noChangeShapeType="1"/>
          </p:cNvSpPr>
          <p:nvPr/>
        </p:nvSpPr>
        <p:spPr bwMode="auto">
          <a:xfrm>
            <a:off x="1447800" y="3962400"/>
            <a:ext cx="1905000" cy="0"/>
          </a:xfrm>
          <a:prstGeom prst="line">
            <a:avLst/>
          </a:prstGeom>
          <a:noFill/>
          <a:ln w="12700">
            <a:solidFill>
              <a:schemeClr val="tx1"/>
            </a:solidFill>
            <a:round/>
            <a:headEnd type="none" w="sm" len="sm"/>
            <a:tailEnd type="none" w="sm" len="sm"/>
          </a:ln>
        </p:spPr>
        <p:txBody>
          <a:bodyPr/>
          <a:lstStyle/>
          <a:p>
            <a:endParaRPr lang="en-US"/>
          </a:p>
        </p:txBody>
      </p:sp>
      <p:sp>
        <p:nvSpPr>
          <p:cNvPr id="4108" name="Line 12"/>
          <p:cNvSpPr>
            <a:spLocks noChangeShapeType="1"/>
          </p:cNvSpPr>
          <p:nvPr/>
        </p:nvSpPr>
        <p:spPr bwMode="auto">
          <a:xfrm>
            <a:off x="2362200" y="3352800"/>
            <a:ext cx="0" cy="1219200"/>
          </a:xfrm>
          <a:prstGeom prst="line">
            <a:avLst/>
          </a:prstGeom>
          <a:noFill/>
          <a:ln w="12700">
            <a:solidFill>
              <a:schemeClr val="tx1"/>
            </a:solidFill>
            <a:round/>
            <a:headEnd type="none" w="sm" len="sm"/>
            <a:tailEnd type="none" w="sm" len="sm"/>
          </a:ln>
        </p:spPr>
        <p:txBody>
          <a:bodyPr/>
          <a:lstStyle/>
          <a:p>
            <a:endParaRPr lang="en-US"/>
          </a:p>
        </p:txBody>
      </p:sp>
      <p:sp>
        <p:nvSpPr>
          <p:cNvPr id="4109" name="Line 13"/>
          <p:cNvSpPr>
            <a:spLocks noChangeShapeType="1"/>
          </p:cNvSpPr>
          <p:nvPr/>
        </p:nvSpPr>
        <p:spPr bwMode="auto">
          <a:xfrm flipV="1">
            <a:off x="2362200" y="3340100"/>
            <a:ext cx="1019175" cy="622300"/>
          </a:xfrm>
          <a:prstGeom prst="line">
            <a:avLst/>
          </a:prstGeom>
          <a:noFill/>
          <a:ln w="50800">
            <a:solidFill>
              <a:srgbClr val="FF0033"/>
            </a:solidFill>
            <a:round/>
            <a:headEnd type="none" w="sm" len="sm"/>
            <a:tailEnd type="stealth" w="med" len="lg"/>
          </a:ln>
        </p:spPr>
        <p:txBody>
          <a:bodyPr/>
          <a:lstStyle/>
          <a:p>
            <a:endParaRPr lang="en-US"/>
          </a:p>
        </p:txBody>
      </p:sp>
      <p:sp>
        <p:nvSpPr>
          <p:cNvPr id="4110" name="Rectangle 14"/>
          <p:cNvSpPr>
            <a:spLocks noChangeArrowheads="1"/>
          </p:cNvSpPr>
          <p:nvPr/>
        </p:nvSpPr>
        <p:spPr bwMode="auto">
          <a:xfrm>
            <a:off x="4800600" y="1839913"/>
            <a:ext cx="4081463" cy="641350"/>
          </a:xfrm>
          <a:prstGeom prst="rect">
            <a:avLst/>
          </a:prstGeom>
          <a:noFill/>
          <a:ln w="9525">
            <a:noFill/>
            <a:miter lim="800000"/>
            <a:headEnd/>
            <a:tailEnd/>
          </a:ln>
        </p:spPr>
        <p:txBody>
          <a:bodyPr wrap="none" lIns="92075" tIns="46038" rIns="92075" bIns="46038">
            <a:spAutoFit/>
          </a:bodyPr>
          <a:lstStyle/>
          <a:p>
            <a:r>
              <a:rPr lang="en-US" sz="3600" b="1" dirty="0">
                <a:solidFill>
                  <a:schemeClr val="accent1">
                    <a:lumMod val="75000"/>
                  </a:schemeClr>
                </a:solidFill>
              </a:rPr>
              <a:t>B = 120 lb at 60</a:t>
            </a:r>
            <a:r>
              <a:rPr lang="en-US" sz="3600" b="1" dirty="0">
                <a:solidFill>
                  <a:schemeClr val="accent1">
                    <a:lumMod val="75000"/>
                  </a:schemeClr>
                </a:solidFill>
                <a:cs typeface="Times New Roman" pitchFamily="18" charset="0"/>
              </a:rPr>
              <a:t>°</a:t>
            </a:r>
            <a:r>
              <a:rPr lang="en-US" sz="3600" b="1" dirty="0">
                <a:solidFill>
                  <a:schemeClr val="accent1">
                    <a:lumMod val="75000"/>
                  </a:schemeClr>
                </a:solidFill>
              </a:rPr>
              <a:t> SE</a:t>
            </a:r>
          </a:p>
        </p:txBody>
      </p:sp>
      <p:sp>
        <p:nvSpPr>
          <p:cNvPr id="4111" name="Line 15"/>
          <p:cNvSpPr>
            <a:spLocks noChangeShapeType="1"/>
          </p:cNvSpPr>
          <p:nvPr/>
        </p:nvSpPr>
        <p:spPr bwMode="auto">
          <a:xfrm>
            <a:off x="4800600" y="1938338"/>
            <a:ext cx="457200" cy="0"/>
          </a:xfrm>
          <a:prstGeom prst="line">
            <a:avLst/>
          </a:prstGeom>
          <a:noFill/>
          <a:ln w="12700">
            <a:solidFill>
              <a:schemeClr val="accent1">
                <a:lumMod val="75000"/>
              </a:schemeClr>
            </a:solidFill>
            <a:round/>
            <a:headEnd type="none" w="sm" len="sm"/>
            <a:tailEnd type="stealth" w="med" len="lg"/>
          </a:ln>
        </p:spPr>
        <p:txBody>
          <a:bodyPr/>
          <a:lstStyle/>
          <a:p>
            <a:endParaRPr lang="en-US"/>
          </a:p>
        </p:txBody>
      </p:sp>
      <p:sp>
        <p:nvSpPr>
          <p:cNvPr id="4112" name="Line 16"/>
          <p:cNvSpPr>
            <a:spLocks noChangeShapeType="1"/>
          </p:cNvSpPr>
          <p:nvPr/>
        </p:nvSpPr>
        <p:spPr bwMode="auto">
          <a:xfrm>
            <a:off x="5867400" y="3962400"/>
            <a:ext cx="1905000" cy="0"/>
          </a:xfrm>
          <a:prstGeom prst="line">
            <a:avLst/>
          </a:prstGeom>
          <a:noFill/>
          <a:ln w="12700">
            <a:solidFill>
              <a:schemeClr val="tx1"/>
            </a:solidFill>
            <a:round/>
            <a:headEnd type="none" w="sm" len="sm"/>
            <a:tailEnd type="none" w="sm" len="sm"/>
          </a:ln>
        </p:spPr>
        <p:txBody>
          <a:bodyPr/>
          <a:lstStyle/>
          <a:p>
            <a:endParaRPr lang="en-US"/>
          </a:p>
        </p:txBody>
      </p:sp>
      <p:sp>
        <p:nvSpPr>
          <p:cNvPr id="4113" name="Line 17"/>
          <p:cNvSpPr>
            <a:spLocks noChangeShapeType="1"/>
          </p:cNvSpPr>
          <p:nvPr/>
        </p:nvSpPr>
        <p:spPr bwMode="auto">
          <a:xfrm>
            <a:off x="6858000" y="3276600"/>
            <a:ext cx="0" cy="1219200"/>
          </a:xfrm>
          <a:prstGeom prst="line">
            <a:avLst/>
          </a:prstGeom>
          <a:noFill/>
          <a:ln w="12700">
            <a:solidFill>
              <a:schemeClr val="tx1"/>
            </a:solidFill>
            <a:round/>
            <a:headEnd type="none" w="sm" len="sm"/>
            <a:tailEnd type="none" w="sm" len="sm"/>
          </a:ln>
        </p:spPr>
        <p:txBody>
          <a:bodyPr/>
          <a:lstStyle/>
          <a:p>
            <a:endParaRPr lang="en-US"/>
          </a:p>
        </p:txBody>
      </p:sp>
      <p:sp>
        <p:nvSpPr>
          <p:cNvPr id="4114" name="Line 18"/>
          <p:cNvSpPr>
            <a:spLocks noChangeShapeType="1"/>
          </p:cNvSpPr>
          <p:nvPr/>
        </p:nvSpPr>
        <p:spPr bwMode="auto">
          <a:xfrm>
            <a:off x="6880225" y="3962400"/>
            <a:ext cx="762000" cy="1320800"/>
          </a:xfrm>
          <a:prstGeom prst="line">
            <a:avLst/>
          </a:prstGeom>
          <a:noFill/>
          <a:ln w="50800">
            <a:solidFill>
              <a:schemeClr val="accent6">
                <a:lumMod val="50000"/>
              </a:schemeClr>
            </a:solidFill>
            <a:round/>
            <a:headEnd type="none" w="sm" len="sm"/>
            <a:tailEnd type="stealth" w="med" len="lg"/>
          </a:ln>
        </p:spPr>
        <p:txBody>
          <a:bodyPr/>
          <a:lstStyle/>
          <a:p>
            <a:endParaRPr lang="en-US"/>
          </a:p>
        </p:txBody>
      </p:sp>
      <p:sp>
        <p:nvSpPr>
          <p:cNvPr id="4115" name="Rectangle 19"/>
          <p:cNvSpPr>
            <a:spLocks noChangeArrowheads="1"/>
          </p:cNvSpPr>
          <p:nvPr/>
        </p:nvSpPr>
        <p:spPr bwMode="auto">
          <a:xfrm>
            <a:off x="228600" y="4876800"/>
            <a:ext cx="3860800" cy="641350"/>
          </a:xfrm>
          <a:prstGeom prst="rect">
            <a:avLst/>
          </a:prstGeom>
          <a:noFill/>
          <a:ln w="9525">
            <a:noFill/>
            <a:miter lim="800000"/>
            <a:headEnd/>
            <a:tailEnd/>
          </a:ln>
        </p:spPr>
        <p:txBody>
          <a:bodyPr wrap="none" lIns="92075" tIns="46038" rIns="92075" bIns="46038">
            <a:spAutoFit/>
          </a:bodyPr>
          <a:lstStyle/>
          <a:p>
            <a:r>
              <a:rPr lang="en-US" sz="3600" b="1" dirty="0">
                <a:solidFill>
                  <a:srgbClr val="7030A0"/>
                </a:solidFill>
              </a:rPr>
              <a:t>C = 5.8 mph/s west</a:t>
            </a:r>
          </a:p>
        </p:txBody>
      </p:sp>
      <p:sp>
        <p:nvSpPr>
          <p:cNvPr id="4116" name="Line 20"/>
          <p:cNvSpPr>
            <a:spLocks noChangeShapeType="1"/>
          </p:cNvSpPr>
          <p:nvPr/>
        </p:nvSpPr>
        <p:spPr bwMode="auto">
          <a:xfrm>
            <a:off x="293688" y="4941888"/>
            <a:ext cx="457200" cy="0"/>
          </a:xfrm>
          <a:prstGeom prst="line">
            <a:avLst/>
          </a:prstGeom>
          <a:ln>
            <a:solidFill>
              <a:srgbClr val="7030A0"/>
            </a:solidFill>
            <a:headEnd type="none" w="med" len="med"/>
            <a:tailEnd type="triangle" w="med" len="med"/>
          </a:ln>
        </p:spPr>
        <p:style>
          <a:lnRef idx="2">
            <a:schemeClr val="accent1"/>
          </a:lnRef>
          <a:fillRef idx="0">
            <a:schemeClr val="accent1"/>
          </a:fillRef>
          <a:effectRef idx="1">
            <a:schemeClr val="accent1"/>
          </a:effectRef>
          <a:fontRef idx="minor">
            <a:schemeClr val="tx1"/>
          </a:fontRef>
        </p:style>
        <p:txBody>
          <a:bodyPr/>
          <a:lstStyle/>
          <a:p>
            <a:pPr>
              <a:defRPr/>
            </a:pPr>
            <a:endParaRPr lang="en-US"/>
          </a:p>
        </p:txBody>
      </p:sp>
      <p:sp>
        <p:nvSpPr>
          <p:cNvPr id="4117" name="Line 21"/>
          <p:cNvSpPr>
            <a:spLocks noChangeShapeType="1"/>
          </p:cNvSpPr>
          <p:nvPr/>
        </p:nvSpPr>
        <p:spPr bwMode="auto">
          <a:xfrm flipH="1">
            <a:off x="4191000" y="5257800"/>
            <a:ext cx="1524000" cy="0"/>
          </a:xfrm>
          <a:prstGeom prst="line">
            <a:avLst/>
          </a:prstGeom>
          <a:noFill/>
          <a:ln w="50800">
            <a:solidFill>
              <a:srgbClr val="FF00FF"/>
            </a:solidFill>
            <a:round/>
            <a:headEnd type="none" w="sm" len="sm"/>
            <a:tailEnd type="stealth" w="med" len="lg"/>
          </a:ln>
        </p:spPr>
        <p:txBody>
          <a:bodyPr/>
          <a:lstStyle/>
          <a:p>
            <a:endParaRPr lang="en-US"/>
          </a:p>
        </p:txBody>
      </p:sp>
      <p:sp>
        <p:nvSpPr>
          <p:cNvPr id="16" name="Slide Number Placeholder 15"/>
          <p:cNvSpPr>
            <a:spLocks noGrp="1"/>
          </p:cNvSpPr>
          <p:nvPr>
            <p:ph type="sldNum" sz="quarter" idx="12"/>
          </p:nvPr>
        </p:nvSpPr>
        <p:spPr/>
        <p:txBody>
          <a:bodyPr/>
          <a:lstStyle/>
          <a:p>
            <a:pPr>
              <a:defRPr/>
            </a:pPr>
            <a:fld id="{81BD00D2-7710-49B2-A127-3A93584B203D}" type="slidenum">
              <a:rPr lang="en-US" smtClean="0"/>
              <a:pPr>
                <a:defRPr/>
              </a:pPr>
              <a:t>7</a:t>
            </a:fld>
            <a:endParaRPr lang="en-US"/>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32" fill="hold" grpId="0" nodeType="clickEffect">
                                  <p:stCondLst>
                                    <p:cond delay="0"/>
                                  </p:stCondLst>
                                  <p:childTnLst>
                                    <p:set>
                                      <p:cBhvr>
                                        <p:cTn id="6" dur="1" fill="hold">
                                          <p:stCondLst>
                                            <p:cond delay="0"/>
                                          </p:stCondLst>
                                        </p:cTn>
                                        <p:tgtEl>
                                          <p:spTgt spid="4105"/>
                                        </p:tgtEl>
                                        <p:attrNameLst>
                                          <p:attrName>style.visibility</p:attrName>
                                        </p:attrNameLst>
                                      </p:cBhvr>
                                      <p:to>
                                        <p:strVal val="visible"/>
                                      </p:to>
                                    </p:set>
                                    <p:animEffect transition="in" filter="box(out)">
                                      <p:cBhvr>
                                        <p:cTn id="7" dur="500"/>
                                        <p:tgtEl>
                                          <p:spTgt spid="4105"/>
                                        </p:tgtEl>
                                      </p:cBhvr>
                                    </p:animEffect>
                                  </p:childTnLst>
                                </p:cTn>
                              </p:par>
                            </p:childTnLst>
                          </p:cTn>
                        </p:par>
                        <p:par>
                          <p:cTn id="8" fill="hold">
                            <p:stCondLst>
                              <p:cond delay="500"/>
                            </p:stCondLst>
                            <p:childTnLst>
                              <p:par>
                                <p:cTn id="9" presetID="22" presetClass="entr" presetSubtype="8" fill="hold" grpId="0" nodeType="afterEffect">
                                  <p:stCondLst>
                                    <p:cond delay="0"/>
                                  </p:stCondLst>
                                  <p:childTnLst>
                                    <p:set>
                                      <p:cBhvr>
                                        <p:cTn id="10" dur="1" fill="hold">
                                          <p:stCondLst>
                                            <p:cond delay="0"/>
                                          </p:stCondLst>
                                        </p:cTn>
                                        <p:tgtEl>
                                          <p:spTgt spid="4106"/>
                                        </p:tgtEl>
                                        <p:attrNameLst>
                                          <p:attrName>style.visibility</p:attrName>
                                        </p:attrNameLst>
                                      </p:cBhvr>
                                      <p:to>
                                        <p:strVal val="visible"/>
                                      </p:to>
                                    </p:set>
                                    <p:animEffect transition="in" filter="wipe(left)">
                                      <p:cBhvr>
                                        <p:cTn id="11" dur="500"/>
                                        <p:tgtEl>
                                          <p:spTgt spid="4106"/>
                                        </p:tgtEl>
                                      </p:cBhvr>
                                    </p:animEffect>
                                  </p:childTnLst>
                                </p:cTn>
                              </p:par>
                            </p:childTnLst>
                          </p:cTn>
                        </p:par>
                        <p:par>
                          <p:cTn id="12" fill="hold">
                            <p:stCondLst>
                              <p:cond delay="1000"/>
                            </p:stCondLst>
                            <p:childTnLst>
                              <p:par>
                                <p:cTn id="13" presetID="22" presetClass="entr" presetSubtype="8" fill="hold" grpId="0" nodeType="afterEffect">
                                  <p:stCondLst>
                                    <p:cond delay="0"/>
                                  </p:stCondLst>
                                  <p:childTnLst>
                                    <p:set>
                                      <p:cBhvr>
                                        <p:cTn id="14" dur="1" fill="hold">
                                          <p:stCondLst>
                                            <p:cond delay="0"/>
                                          </p:stCondLst>
                                        </p:cTn>
                                        <p:tgtEl>
                                          <p:spTgt spid="4107"/>
                                        </p:tgtEl>
                                        <p:attrNameLst>
                                          <p:attrName>style.visibility</p:attrName>
                                        </p:attrNameLst>
                                      </p:cBhvr>
                                      <p:to>
                                        <p:strVal val="visible"/>
                                      </p:to>
                                    </p:set>
                                    <p:animEffect transition="in" filter="wipe(left)">
                                      <p:cBhvr>
                                        <p:cTn id="15" dur="500"/>
                                        <p:tgtEl>
                                          <p:spTgt spid="4107"/>
                                        </p:tgtEl>
                                      </p:cBhvr>
                                    </p:animEffect>
                                  </p:childTnLst>
                                </p:cTn>
                              </p:par>
                            </p:childTnLst>
                          </p:cTn>
                        </p:par>
                        <p:par>
                          <p:cTn id="16" fill="hold">
                            <p:stCondLst>
                              <p:cond delay="1500"/>
                            </p:stCondLst>
                            <p:childTnLst>
                              <p:par>
                                <p:cTn id="17" presetID="22" presetClass="entr" presetSubtype="1" fill="hold" grpId="0" nodeType="afterEffect">
                                  <p:stCondLst>
                                    <p:cond delay="0"/>
                                  </p:stCondLst>
                                  <p:childTnLst>
                                    <p:set>
                                      <p:cBhvr>
                                        <p:cTn id="18" dur="1" fill="hold">
                                          <p:stCondLst>
                                            <p:cond delay="0"/>
                                          </p:stCondLst>
                                        </p:cTn>
                                        <p:tgtEl>
                                          <p:spTgt spid="4108"/>
                                        </p:tgtEl>
                                        <p:attrNameLst>
                                          <p:attrName>style.visibility</p:attrName>
                                        </p:attrNameLst>
                                      </p:cBhvr>
                                      <p:to>
                                        <p:strVal val="visible"/>
                                      </p:to>
                                    </p:set>
                                    <p:animEffect transition="in" filter="wipe(up)">
                                      <p:cBhvr>
                                        <p:cTn id="19" dur="500"/>
                                        <p:tgtEl>
                                          <p:spTgt spid="4108"/>
                                        </p:tgtEl>
                                      </p:cBhvr>
                                    </p:animEffect>
                                  </p:childTnLst>
                                </p:cTn>
                              </p:par>
                            </p:childTnLst>
                          </p:cTn>
                        </p:par>
                        <p:par>
                          <p:cTn id="20" fill="hold">
                            <p:stCondLst>
                              <p:cond delay="2000"/>
                            </p:stCondLst>
                            <p:childTnLst>
                              <p:par>
                                <p:cTn id="21" presetID="22" presetClass="entr" presetSubtype="8" fill="hold" grpId="0" nodeType="afterEffect">
                                  <p:stCondLst>
                                    <p:cond delay="0"/>
                                  </p:stCondLst>
                                  <p:childTnLst>
                                    <p:set>
                                      <p:cBhvr>
                                        <p:cTn id="22" dur="1" fill="hold">
                                          <p:stCondLst>
                                            <p:cond delay="0"/>
                                          </p:stCondLst>
                                        </p:cTn>
                                        <p:tgtEl>
                                          <p:spTgt spid="4109"/>
                                        </p:tgtEl>
                                        <p:attrNameLst>
                                          <p:attrName>style.visibility</p:attrName>
                                        </p:attrNameLst>
                                      </p:cBhvr>
                                      <p:to>
                                        <p:strVal val="visible"/>
                                      </p:to>
                                    </p:set>
                                    <p:animEffect transition="in" filter="wipe(left)">
                                      <p:cBhvr>
                                        <p:cTn id="23" dur="500"/>
                                        <p:tgtEl>
                                          <p:spTgt spid="4109"/>
                                        </p:tgtEl>
                                      </p:cBhvr>
                                    </p:animEffect>
                                  </p:childTnLst>
                                </p:cTn>
                              </p:par>
                            </p:childTnLst>
                          </p:cTn>
                        </p:par>
                      </p:childTnLst>
                    </p:cTn>
                  </p:par>
                  <p:par>
                    <p:cTn id="24" fill="hold">
                      <p:stCondLst>
                        <p:cond delay="indefinite"/>
                      </p:stCondLst>
                      <p:childTnLst>
                        <p:par>
                          <p:cTn id="25" fill="hold">
                            <p:stCondLst>
                              <p:cond delay="0"/>
                            </p:stCondLst>
                            <p:childTnLst>
                              <p:par>
                                <p:cTn id="26" presetID="4" presetClass="entr" presetSubtype="32" fill="hold" grpId="0" nodeType="clickEffect">
                                  <p:stCondLst>
                                    <p:cond delay="0"/>
                                  </p:stCondLst>
                                  <p:childTnLst>
                                    <p:set>
                                      <p:cBhvr>
                                        <p:cTn id="27" dur="1" fill="hold">
                                          <p:stCondLst>
                                            <p:cond delay="0"/>
                                          </p:stCondLst>
                                        </p:cTn>
                                        <p:tgtEl>
                                          <p:spTgt spid="4110"/>
                                        </p:tgtEl>
                                        <p:attrNameLst>
                                          <p:attrName>style.visibility</p:attrName>
                                        </p:attrNameLst>
                                      </p:cBhvr>
                                      <p:to>
                                        <p:strVal val="visible"/>
                                      </p:to>
                                    </p:set>
                                    <p:animEffect transition="in" filter="box(out)">
                                      <p:cBhvr>
                                        <p:cTn id="28" dur="500"/>
                                        <p:tgtEl>
                                          <p:spTgt spid="4110"/>
                                        </p:tgtEl>
                                      </p:cBhvr>
                                    </p:animEffect>
                                  </p:childTnLst>
                                </p:cTn>
                              </p:par>
                            </p:childTnLst>
                          </p:cTn>
                        </p:par>
                        <p:par>
                          <p:cTn id="29" fill="hold">
                            <p:stCondLst>
                              <p:cond delay="500"/>
                            </p:stCondLst>
                            <p:childTnLst>
                              <p:par>
                                <p:cTn id="30" presetID="22" presetClass="entr" presetSubtype="8" fill="hold" grpId="0" nodeType="afterEffect">
                                  <p:stCondLst>
                                    <p:cond delay="0"/>
                                  </p:stCondLst>
                                  <p:childTnLst>
                                    <p:set>
                                      <p:cBhvr>
                                        <p:cTn id="31" dur="1" fill="hold">
                                          <p:stCondLst>
                                            <p:cond delay="0"/>
                                          </p:stCondLst>
                                        </p:cTn>
                                        <p:tgtEl>
                                          <p:spTgt spid="4111"/>
                                        </p:tgtEl>
                                        <p:attrNameLst>
                                          <p:attrName>style.visibility</p:attrName>
                                        </p:attrNameLst>
                                      </p:cBhvr>
                                      <p:to>
                                        <p:strVal val="visible"/>
                                      </p:to>
                                    </p:set>
                                    <p:animEffect transition="in" filter="wipe(left)">
                                      <p:cBhvr>
                                        <p:cTn id="32" dur="500"/>
                                        <p:tgtEl>
                                          <p:spTgt spid="4111"/>
                                        </p:tgtEl>
                                      </p:cBhvr>
                                    </p:animEffect>
                                  </p:childTnLst>
                                </p:cTn>
                              </p:par>
                            </p:childTnLst>
                          </p:cTn>
                        </p:par>
                        <p:par>
                          <p:cTn id="33" fill="hold">
                            <p:stCondLst>
                              <p:cond delay="1000"/>
                            </p:stCondLst>
                            <p:childTnLst>
                              <p:par>
                                <p:cTn id="34" presetID="22" presetClass="entr" presetSubtype="8" fill="hold" grpId="0" nodeType="afterEffect">
                                  <p:stCondLst>
                                    <p:cond delay="0"/>
                                  </p:stCondLst>
                                  <p:childTnLst>
                                    <p:set>
                                      <p:cBhvr>
                                        <p:cTn id="35" dur="1" fill="hold">
                                          <p:stCondLst>
                                            <p:cond delay="0"/>
                                          </p:stCondLst>
                                        </p:cTn>
                                        <p:tgtEl>
                                          <p:spTgt spid="4112"/>
                                        </p:tgtEl>
                                        <p:attrNameLst>
                                          <p:attrName>style.visibility</p:attrName>
                                        </p:attrNameLst>
                                      </p:cBhvr>
                                      <p:to>
                                        <p:strVal val="visible"/>
                                      </p:to>
                                    </p:set>
                                    <p:animEffect transition="in" filter="wipe(left)">
                                      <p:cBhvr>
                                        <p:cTn id="36" dur="500"/>
                                        <p:tgtEl>
                                          <p:spTgt spid="4112"/>
                                        </p:tgtEl>
                                      </p:cBhvr>
                                    </p:animEffect>
                                  </p:childTnLst>
                                </p:cTn>
                              </p:par>
                            </p:childTnLst>
                          </p:cTn>
                        </p:par>
                        <p:par>
                          <p:cTn id="37" fill="hold">
                            <p:stCondLst>
                              <p:cond delay="1500"/>
                            </p:stCondLst>
                            <p:childTnLst>
                              <p:par>
                                <p:cTn id="38" presetID="22" presetClass="entr" presetSubtype="1" fill="hold" grpId="0" nodeType="afterEffect">
                                  <p:stCondLst>
                                    <p:cond delay="0"/>
                                  </p:stCondLst>
                                  <p:childTnLst>
                                    <p:set>
                                      <p:cBhvr>
                                        <p:cTn id="39" dur="1" fill="hold">
                                          <p:stCondLst>
                                            <p:cond delay="0"/>
                                          </p:stCondLst>
                                        </p:cTn>
                                        <p:tgtEl>
                                          <p:spTgt spid="4113"/>
                                        </p:tgtEl>
                                        <p:attrNameLst>
                                          <p:attrName>style.visibility</p:attrName>
                                        </p:attrNameLst>
                                      </p:cBhvr>
                                      <p:to>
                                        <p:strVal val="visible"/>
                                      </p:to>
                                    </p:set>
                                    <p:animEffect transition="in" filter="wipe(up)">
                                      <p:cBhvr>
                                        <p:cTn id="40" dur="500"/>
                                        <p:tgtEl>
                                          <p:spTgt spid="4113"/>
                                        </p:tgtEl>
                                      </p:cBhvr>
                                    </p:animEffect>
                                  </p:childTnLst>
                                </p:cTn>
                              </p:par>
                            </p:childTnLst>
                          </p:cTn>
                        </p:par>
                        <p:par>
                          <p:cTn id="41" fill="hold">
                            <p:stCondLst>
                              <p:cond delay="2000"/>
                            </p:stCondLst>
                            <p:childTnLst>
                              <p:par>
                                <p:cTn id="42" presetID="22" presetClass="entr" presetSubtype="1" fill="hold" grpId="0" nodeType="afterEffect">
                                  <p:stCondLst>
                                    <p:cond delay="0"/>
                                  </p:stCondLst>
                                  <p:childTnLst>
                                    <p:set>
                                      <p:cBhvr>
                                        <p:cTn id="43" dur="1" fill="hold">
                                          <p:stCondLst>
                                            <p:cond delay="0"/>
                                          </p:stCondLst>
                                        </p:cTn>
                                        <p:tgtEl>
                                          <p:spTgt spid="4114"/>
                                        </p:tgtEl>
                                        <p:attrNameLst>
                                          <p:attrName>style.visibility</p:attrName>
                                        </p:attrNameLst>
                                      </p:cBhvr>
                                      <p:to>
                                        <p:strVal val="visible"/>
                                      </p:to>
                                    </p:set>
                                    <p:animEffect transition="in" filter="wipe(up)">
                                      <p:cBhvr>
                                        <p:cTn id="44" dur="500"/>
                                        <p:tgtEl>
                                          <p:spTgt spid="4114"/>
                                        </p:tgtEl>
                                      </p:cBhvr>
                                    </p:animEffect>
                                  </p:childTnLst>
                                </p:cTn>
                              </p:par>
                            </p:childTnLst>
                          </p:cTn>
                        </p:par>
                      </p:childTnLst>
                    </p:cTn>
                  </p:par>
                  <p:par>
                    <p:cTn id="45" fill="hold">
                      <p:stCondLst>
                        <p:cond delay="indefinite"/>
                      </p:stCondLst>
                      <p:childTnLst>
                        <p:par>
                          <p:cTn id="46" fill="hold">
                            <p:stCondLst>
                              <p:cond delay="0"/>
                            </p:stCondLst>
                            <p:childTnLst>
                              <p:par>
                                <p:cTn id="47" presetID="4" presetClass="entr" presetSubtype="32" fill="hold" grpId="0" nodeType="clickEffect">
                                  <p:stCondLst>
                                    <p:cond delay="0"/>
                                  </p:stCondLst>
                                  <p:childTnLst>
                                    <p:set>
                                      <p:cBhvr>
                                        <p:cTn id="48" dur="1" fill="hold">
                                          <p:stCondLst>
                                            <p:cond delay="0"/>
                                          </p:stCondLst>
                                        </p:cTn>
                                        <p:tgtEl>
                                          <p:spTgt spid="4115"/>
                                        </p:tgtEl>
                                        <p:attrNameLst>
                                          <p:attrName>style.visibility</p:attrName>
                                        </p:attrNameLst>
                                      </p:cBhvr>
                                      <p:to>
                                        <p:strVal val="visible"/>
                                      </p:to>
                                    </p:set>
                                    <p:animEffect transition="in" filter="box(out)">
                                      <p:cBhvr>
                                        <p:cTn id="49" dur="500"/>
                                        <p:tgtEl>
                                          <p:spTgt spid="4115"/>
                                        </p:tgtEl>
                                      </p:cBhvr>
                                    </p:animEffect>
                                  </p:childTnLst>
                                </p:cTn>
                              </p:par>
                            </p:childTnLst>
                          </p:cTn>
                        </p:par>
                        <p:par>
                          <p:cTn id="50" fill="hold">
                            <p:stCondLst>
                              <p:cond delay="500"/>
                            </p:stCondLst>
                            <p:childTnLst>
                              <p:par>
                                <p:cTn id="51" presetID="22" presetClass="entr" presetSubtype="8" fill="hold" nodeType="afterEffect">
                                  <p:stCondLst>
                                    <p:cond delay="0"/>
                                  </p:stCondLst>
                                  <p:childTnLst>
                                    <p:set>
                                      <p:cBhvr>
                                        <p:cTn id="52" dur="1" fill="hold">
                                          <p:stCondLst>
                                            <p:cond delay="0"/>
                                          </p:stCondLst>
                                        </p:cTn>
                                        <p:tgtEl>
                                          <p:spTgt spid="4116"/>
                                        </p:tgtEl>
                                        <p:attrNameLst>
                                          <p:attrName>style.visibility</p:attrName>
                                        </p:attrNameLst>
                                      </p:cBhvr>
                                      <p:to>
                                        <p:strVal val="visible"/>
                                      </p:to>
                                    </p:set>
                                    <p:animEffect transition="in" filter="wipe(left)">
                                      <p:cBhvr>
                                        <p:cTn id="53" dur="500"/>
                                        <p:tgtEl>
                                          <p:spTgt spid="4116"/>
                                        </p:tgtEl>
                                      </p:cBhvr>
                                    </p:animEffect>
                                  </p:childTnLst>
                                </p:cTn>
                              </p:par>
                            </p:childTnLst>
                          </p:cTn>
                        </p:par>
                        <p:par>
                          <p:cTn id="54" fill="hold">
                            <p:stCondLst>
                              <p:cond delay="1000"/>
                            </p:stCondLst>
                            <p:childTnLst>
                              <p:par>
                                <p:cTn id="55" presetID="22" presetClass="entr" presetSubtype="2" fill="hold" grpId="0" nodeType="afterEffect">
                                  <p:stCondLst>
                                    <p:cond delay="0"/>
                                  </p:stCondLst>
                                  <p:childTnLst>
                                    <p:set>
                                      <p:cBhvr>
                                        <p:cTn id="56" dur="1" fill="hold">
                                          <p:stCondLst>
                                            <p:cond delay="0"/>
                                          </p:stCondLst>
                                        </p:cTn>
                                        <p:tgtEl>
                                          <p:spTgt spid="4117"/>
                                        </p:tgtEl>
                                        <p:attrNameLst>
                                          <p:attrName>style.visibility</p:attrName>
                                        </p:attrNameLst>
                                      </p:cBhvr>
                                      <p:to>
                                        <p:strVal val="visible"/>
                                      </p:to>
                                    </p:set>
                                    <p:animEffect transition="in" filter="wipe(right)">
                                      <p:cBhvr>
                                        <p:cTn id="57" dur="500"/>
                                        <p:tgtEl>
                                          <p:spTgt spid="41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105" grpId="0" autoUpdateAnimBg="0"/>
      <p:bldP spid="4106" grpId="0" animBg="1"/>
      <p:bldP spid="4107" grpId="0" animBg="1"/>
      <p:bldP spid="4108" grpId="0" animBg="1"/>
      <p:bldP spid="4109" grpId="0" animBg="1"/>
      <p:bldP spid="4110" grpId="0" autoUpdateAnimBg="0"/>
      <p:bldP spid="4111" grpId="0" animBg="1"/>
      <p:bldP spid="4112" grpId="0" animBg="1"/>
      <p:bldP spid="4113" grpId="0" animBg="1"/>
      <p:bldP spid="4114" grpId="0" animBg="1"/>
      <p:bldP spid="4115" grpId="0" autoUpdateAnimBg="0"/>
      <p:bldP spid="4117"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7" name="Rectangle 2"/>
          <p:cNvSpPr>
            <a:spLocks noGrp="1" noChangeArrowheads="1"/>
          </p:cNvSpPr>
          <p:nvPr>
            <p:ph type="title"/>
          </p:nvPr>
        </p:nvSpPr>
        <p:spPr>
          <a:xfrm>
            <a:off x="1219200" y="304800"/>
            <a:ext cx="7772400" cy="1143000"/>
          </a:xfrm>
        </p:spPr>
        <p:txBody>
          <a:bodyPr>
            <a:normAutofit/>
          </a:bodyPr>
          <a:lstStyle/>
          <a:p>
            <a:pPr eaLnBrk="1" hangingPunct="1"/>
            <a:r>
              <a:rPr lang="en-US" sz="6000" dirty="0" smtClean="0">
                <a:solidFill>
                  <a:srgbClr val="00B0F0"/>
                </a:solidFill>
              </a:rPr>
              <a:t>Example</a:t>
            </a:r>
          </a:p>
        </p:txBody>
      </p:sp>
      <p:sp>
        <p:nvSpPr>
          <p:cNvPr id="47106" name="Slide Number Placeholder 5"/>
          <p:cNvSpPr>
            <a:spLocks noGrp="1"/>
          </p:cNvSpPr>
          <p:nvPr>
            <p:ph type="sldNum" sz="quarter" idx="12"/>
          </p:nvPr>
        </p:nvSpPr>
        <p:spPr>
          <a:noFill/>
        </p:spPr>
        <p:txBody>
          <a:bodyPr/>
          <a:lstStyle/>
          <a:p>
            <a:fld id="{43CFE369-AEA8-449C-9ED1-520C0597EA56}" type="slidenum">
              <a:rPr lang="en-US" smtClean="0"/>
              <a:pPr/>
              <a:t>8</a:t>
            </a:fld>
            <a:endParaRPr lang="en-US" smtClean="0"/>
          </a:p>
        </p:txBody>
      </p:sp>
      <p:pic>
        <p:nvPicPr>
          <p:cNvPr id="312325" name="Picture 5" descr="Image of a vector"/>
          <p:cNvPicPr>
            <a:picLocks noChangeAspect="1" noChangeArrowheads="1"/>
          </p:cNvPicPr>
          <p:nvPr/>
        </p:nvPicPr>
        <p:blipFill>
          <a:blip r:embed="rId2" cstate="print"/>
          <a:srcRect/>
          <a:stretch>
            <a:fillRect/>
          </a:stretch>
        </p:blipFill>
        <p:spPr bwMode="auto">
          <a:xfrm>
            <a:off x="1219200" y="2057400"/>
            <a:ext cx="1641475" cy="2667000"/>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
        <p:nvSpPr>
          <p:cNvPr id="312326" name="Rectangle 6"/>
          <p:cNvSpPr>
            <a:spLocks noChangeArrowheads="1"/>
          </p:cNvSpPr>
          <p:nvPr/>
        </p:nvSpPr>
        <p:spPr bwMode="auto">
          <a:xfrm>
            <a:off x="2971800" y="1981200"/>
            <a:ext cx="6172200" cy="3016250"/>
          </a:xfrm>
          <a:prstGeom prst="rect">
            <a:avLst/>
          </a:prstGeom>
          <a:noFill/>
          <a:ln w="9525">
            <a:noFill/>
            <a:miter lim="800000"/>
            <a:headEnd/>
            <a:tailEnd/>
          </a:ln>
        </p:spPr>
        <p:txBody>
          <a:bodyPr anchor="ctr">
            <a:spAutoFit/>
          </a:bodyPr>
          <a:lstStyle/>
          <a:p>
            <a:pPr>
              <a:buFontTx/>
              <a:buChar char="•"/>
            </a:pPr>
            <a:r>
              <a:rPr lang="en-US" sz="3200" dirty="0">
                <a:latin typeface="Comic Sans MS" pitchFamily="66" charset="0"/>
              </a:rPr>
              <a:t>The </a:t>
            </a:r>
            <a:r>
              <a:rPr lang="en-US" sz="3200" b="1" u="sng" dirty="0">
                <a:solidFill>
                  <a:schemeClr val="accent2"/>
                </a:solidFill>
                <a:latin typeface="Comic Sans MS" pitchFamily="66" charset="0"/>
              </a:rPr>
              <a:t>direction</a:t>
            </a:r>
            <a:r>
              <a:rPr lang="en-US" sz="3200" b="1" dirty="0">
                <a:solidFill>
                  <a:schemeClr val="accent2"/>
                </a:solidFill>
                <a:latin typeface="Comic Sans MS" pitchFamily="66" charset="0"/>
              </a:rPr>
              <a:t> </a:t>
            </a:r>
            <a:r>
              <a:rPr lang="en-US" sz="3200" dirty="0">
                <a:latin typeface="Comic Sans MS" pitchFamily="66" charset="0"/>
              </a:rPr>
              <a:t>of the vector is 55° North of East</a:t>
            </a:r>
          </a:p>
          <a:p>
            <a:pPr>
              <a:buFontTx/>
              <a:buChar char="•"/>
            </a:pPr>
            <a:endParaRPr lang="en-US" sz="3200" dirty="0">
              <a:latin typeface="Comic Sans MS" pitchFamily="66" charset="0"/>
            </a:endParaRPr>
          </a:p>
          <a:p>
            <a:pPr>
              <a:buFontTx/>
              <a:buChar char="•"/>
            </a:pPr>
            <a:r>
              <a:rPr lang="en-US" sz="3200" dirty="0">
                <a:latin typeface="Comic Sans MS" pitchFamily="66" charset="0"/>
              </a:rPr>
              <a:t>The </a:t>
            </a:r>
            <a:r>
              <a:rPr lang="en-US" sz="3200" b="1" u="sng" dirty="0">
                <a:solidFill>
                  <a:schemeClr val="accent2"/>
                </a:solidFill>
                <a:latin typeface="Comic Sans MS" pitchFamily="66" charset="0"/>
              </a:rPr>
              <a:t>magnitude</a:t>
            </a:r>
            <a:r>
              <a:rPr lang="en-US" sz="3200" dirty="0">
                <a:latin typeface="Comic Sans MS" pitchFamily="66" charset="0"/>
              </a:rPr>
              <a:t> of the vector is 2.3. </a:t>
            </a:r>
            <a:br>
              <a:rPr lang="en-US" sz="3200" dirty="0">
                <a:latin typeface="Comic Sans MS" pitchFamily="66" charset="0"/>
              </a:rPr>
            </a:br>
            <a:endParaRPr lang="en-US" sz="3200" dirty="0">
              <a:latin typeface="Comic Sans MS" pitchFamily="66"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5" presetClass="entr" presetSubtype="0" fill="hold" nodeType="clickEffect">
                                  <p:stCondLst>
                                    <p:cond delay="0"/>
                                  </p:stCondLst>
                                  <p:childTnLst>
                                    <p:set>
                                      <p:cBhvr>
                                        <p:cTn id="6" dur="1" fill="hold">
                                          <p:stCondLst>
                                            <p:cond delay="0"/>
                                          </p:stCondLst>
                                        </p:cTn>
                                        <p:tgtEl>
                                          <p:spTgt spid="312325"/>
                                        </p:tgtEl>
                                        <p:attrNameLst>
                                          <p:attrName>style.visibility</p:attrName>
                                        </p:attrNameLst>
                                      </p:cBhvr>
                                      <p:to>
                                        <p:strVal val="visible"/>
                                      </p:to>
                                    </p:set>
                                    <p:anim calcmode="lin" valueType="num">
                                      <p:cBhvr>
                                        <p:cTn id="7" dur="1000" fill="hold"/>
                                        <p:tgtEl>
                                          <p:spTgt spid="312325"/>
                                        </p:tgtEl>
                                        <p:attrNameLst>
                                          <p:attrName>ppt_w</p:attrName>
                                        </p:attrNameLst>
                                      </p:cBhvr>
                                      <p:tavLst>
                                        <p:tav tm="0">
                                          <p:val>
                                            <p:strVal val="#ppt_w*0.70"/>
                                          </p:val>
                                        </p:tav>
                                        <p:tav tm="100000">
                                          <p:val>
                                            <p:strVal val="#ppt_w"/>
                                          </p:val>
                                        </p:tav>
                                      </p:tavLst>
                                    </p:anim>
                                    <p:anim calcmode="lin" valueType="num">
                                      <p:cBhvr>
                                        <p:cTn id="8" dur="1000" fill="hold"/>
                                        <p:tgtEl>
                                          <p:spTgt spid="312325"/>
                                        </p:tgtEl>
                                        <p:attrNameLst>
                                          <p:attrName>ppt_h</p:attrName>
                                        </p:attrNameLst>
                                      </p:cBhvr>
                                      <p:tavLst>
                                        <p:tav tm="0">
                                          <p:val>
                                            <p:strVal val="#ppt_h"/>
                                          </p:val>
                                        </p:tav>
                                        <p:tav tm="100000">
                                          <p:val>
                                            <p:strVal val="#ppt_h"/>
                                          </p:val>
                                        </p:tav>
                                      </p:tavLst>
                                    </p:anim>
                                    <p:animEffect transition="in" filter="fade">
                                      <p:cBhvr>
                                        <p:cTn id="9" dur="1000"/>
                                        <p:tgtEl>
                                          <p:spTgt spid="312325"/>
                                        </p:tgtEl>
                                      </p:cBhvr>
                                    </p:animEffect>
                                  </p:childTnLst>
                                </p:cTn>
                              </p:par>
                            </p:childTnLst>
                          </p:cTn>
                        </p:par>
                      </p:childTnLst>
                    </p:cTn>
                  </p:par>
                  <p:par>
                    <p:cTn id="10" fill="hold">
                      <p:stCondLst>
                        <p:cond delay="indefinite"/>
                      </p:stCondLst>
                      <p:childTnLst>
                        <p:par>
                          <p:cTn id="11" fill="hold">
                            <p:stCondLst>
                              <p:cond delay="0"/>
                            </p:stCondLst>
                            <p:childTnLst>
                              <p:par>
                                <p:cTn id="12" presetID="2" presetClass="entr" presetSubtype="2" fill="hold" grpId="0" nodeType="clickEffect">
                                  <p:stCondLst>
                                    <p:cond delay="0"/>
                                  </p:stCondLst>
                                  <p:childTnLst>
                                    <p:set>
                                      <p:cBhvr>
                                        <p:cTn id="13" dur="1" fill="hold">
                                          <p:stCondLst>
                                            <p:cond delay="0"/>
                                          </p:stCondLst>
                                        </p:cTn>
                                        <p:tgtEl>
                                          <p:spTgt spid="312326">
                                            <p:txEl>
                                              <p:pRg st="0" end="0"/>
                                            </p:txEl>
                                          </p:spTgt>
                                        </p:tgtEl>
                                        <p:attrNameLst>
                                          <p:attrName>style.visibility</p:attrName>
                                        </p:attrNameLst>
                                      </p:cBhvr>
                                      <p:to>
                                        <p:strVal val="visible"/>
                                      </p:to>
                                    </p:set>
                                    <p:anim calcmode="lin" valueType="num">
                                      <p:cBhvr additive="base">
                                        <p:cTn id="14" dur="500" fill="hold"/>
                                        <p:tgtEl>
                                          <p:spTgt spid="312326">
                                            <p:txEl>
                                              <p:pRg st="0" end="0"/>
                                            </p:txEl>
                                          </p:spTgt>
                                        </p:tgtEl>
                                        <p:attrNameLst>
                                          <p:attrName>ppt_x</p:attrName>
                                        </p:attrNameLst>
                                      </p:cBhvr>
                                      <p:tavLst>
                                        <p:tav tm="0">
                                          <p:val>
                                            <p:strVal val="1+#ppt_w/2"/>
                                          </p:val>
                                        </p:tav>
                                        <p:tav tm="100000">
                                          <p:val>
                                            <p:strVal val="#ppt_x"/>
                                          </p:val>
                                        </p:tav>
                                      </p:tavLst>
                                    </p:anim>
                                    <p:anim calcmode="lin" valueType="num">
                                      <p:cBhvr additive="base">
                                        <p:cTn id="15" dur="500" fill="hold"/>
                                        <p:tgtEl>
                                          <p:spTgt spid="312326">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2" presetClass="entr" presetSubtype="2" fill="hold" grpId="0" nodeType="clickEffect">
                                  <p:stCondLst>
                                    <p:cond delay="0"/>
                                  </p:stCondLst>
                                  <p:childTnLst>
                                    <p:set>
                                      <p:cBhvr>
                                        <p:cTn id="19" dur="1" fill="hold">
                                          <p:stCondLst>
                                            <p:cond delay="0"/>
                                          </p:stCondLst>
                                        </p:cTn>
                                        <p:tgtEl>
                                          <p:spTgt spid="312326">
                                            <p:txEl>
                                              <p:pRg st="1" end="1"/>
                                            </p:txEl>
                                          </p:spTgt>
                                        </p:tgtEl>
                                        <p:attrNameLst>
                                          <p:attrName>style.visibility</p:attrName>
                                        </p:attrNameLst>
                                      </p:cBhvr>
                                      <p:to>
                                        <p:strVal val="visible"/>
                                      </p:to>
                                    </p:set>
                                    <p:anim calcmode="lin" valueType="num">
                                      <p:cBhvr additive="base">
                                        <p:cTn id="20" dur="500" fill="hold"/>
                                        <p:tgtEl>
                                          <p:spTgt spid="312326">
                                            <p:txEl>
                                              <p:pRg st="1" end="1"/>
                                            </p:txEl>
                                          </p:spTgt>
                                        </p:tgtEl>
                                        <p:attrNameLst>
                                          <p:attrName>ppt_x</p:attrName>
                                        </p:attrNameLst>
                                      </p:cBhvr>
                                      <p:tavLst>
                                        <p:tav tm="0">
                                          <p:val>
                                            <p:strVal val="1+#ppt_w/2"/>
                                          </p:val>
                                        </p:tav>
                                        <p:tav tm="100000">
                                          <p:val>
                                            <p:strVal val="#ppt_x"/>
                                          </p:val>
                                        </p:tav>
                                      </p:tavLst>
                                    </p:anim>
                                    <p:anim calcmode="lin" valueType="num">
                                      <p:cBhvr additive="base">
                                        <p:cTn id="21" dur="500" fill="hold"/>
                                        <p:tgtEl>
                                          <p:spTgt spid="312326">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2" presetClass="entr" presetSubtype="2" fill="hold" grpId="0" nodeType="clickEffect">
                                  <p:stCondLst>
                                    <p:cond delay="0"/>
                                  </p:stCondLst>
                                  <p:childTnLst>
                                    <p:set>
                                      <p:cBhvr>
                                        <p:cTn id="25" dur="1" fill="hold">
                                          <p:stCondLst>
                                            <p:cond delay="0"/>
                                          </p:stCondLst>
                                        </p:cTn>
                                        <p:tgtEl>
                                          <p:spTgt spid="312326">
                                            <p:txEl>
                                              <p:pRg st="2" end="2"/>
                                            </p:txEl>
                                          </p:spTgt>
                                        </p:tgtEl>
                                        <p:attrNameLst>
                                          <p:attrName>style.visibility</p:attrName>
                                        </p:attrNameLst>
                                      </p:cBhvr>
                                      <p:to>
                                        <p:strVal val="visible"/>
                                      </p:to>
                                    </p:set>
                                    <p:anim calcmode="lin" valueType="num">
                                      <p:cBhvr additive="base">
                                        <p:cTn id="26" dur="500" fill="hold"/>
                                        <p:tgtEl>
                                          <p:spTgt spid="312326">
                                            <p:txEl>
                                              <p:pRg st="2" end="2"/>
                                            </p:txEl>
                                          </p:spTgt>
                                        </p:tgtEl>
                                        <p:attrNameLst>
                                          <p:attrName>ppt_x</p:attrName>
                                        </p:attrNameLst>
                                      </p:cBhvr>
                                      <p:tavLst>
                                        <p:tav tm="0">
                                          <p:val>
                                            <p:strVal val="1+#ppt_w/2"/>
                                          </p:val>
                                        </p:tav>
                                        <p:tav tm="100000">
                                          <p:val>
                                            <p:strVal val="#ppt_x"/>
                                          </p:val>
                                        </p:tav>
                                      </p:tavLst>
                                    </p:anim>
                                    <p:anim calcmode="lin" valueType="num">
                                      <p:cBhvr additive="base">
                                        <p:cTn id="27" dur="500" fill="hold"/>
                                        <p:tgtEl>
                                          <p:spTgt spid="312326">
                                            <p:txEl>
                                              <p:pRg st="2" end="2"/>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2326"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5" name="Rectangle 2"/>
          <p:cNvSpPr>
            <a:spLocks noGrp="1" noChangeArrowheads="1"/>
          </p:cNvSpPr>
          <p:nvPr>
            <p:ph type="title"/>
          </p:nvPr>
        </p:nvSpPr>
        <p:spPr/>
        <p:txBody>
          <a:bodyPr/>
          <a:lstStyle/>
          <a:p>
            <a:pPr eaLnBrk="1" hangingPunct="1"/>
            <a:r>
              <a:rPr lang="en-US" smtClean="0"/>
              <a:t>Try Again</a:t>
            </a:r>
          </a:p>
        </p:txBody>
      </p:sp>
      <p:sp>
        <p:nvSpPr>
          <p:cNvPr id="49154" name="Slide Number Placeholder 5"/>
          <p:cNvSpPr>
            <a:spLocks noGrp="1"/>
          </p:cNvSpPr>
          <p:nvPr>
            <p:ph type="sldNum" sz="quarter" idx="12"/>
          </p:nvPr>
        </p:nvSpPr>
        <p:spPr>
          <a:noFill/>
        </p:spPr>
        <p:txBody>
          <a:bodyPr/>
          <a:lstStyle/>
          <a:p>
            <a:fld id="{902C163B-6C07-4E99-A15F-FE5C578C7589}" type="slidenum">
              <a:rPr lang="en-US" smtClean="0"/>
              <a:pPr/>
              <a:t>9</a:t>
            </a:fld>
            <a:endParaRPr lang="en-US" smtClean="0"/>
          </a:p>
        </p:txBody>
      </p:sp>
      <p:sp>
        <p:nvSpPr>
          <p:cNvPr id="323587" name="Rectangle 3"/>
          <p:cNvSpPr>
            <a:spLocks noChangeArrowheads="1"/>
          </p:cNvSpPr>
          <p:nvPr/>
        </p:nvSpPr>
        <p:spPr bwMode="auto">
          <a:xfrm>
            <a:off x="1676400" y="4114800"/>
            <a:ext cx="6172200" cy="2041525"/>
          </a:xfrm>
          <a:prstGeom prst="rect">
            <a:avLst/>
          </a:prstGeom>
          <a:noFill/>
          <a:ln w="9525">
            <a:noFill/>
            <a:miter lim="800000"/>
            <a:headEnd/>
            <a:tailEnd/>
          </a:ln>
        </p:spPr>
        <p:txBody>
          <a:bodyPr anchor="ctr">
            <a:spAutoFit/>
          </a:bodyPr>
          <a:lstStyle/>
          <a:p>
            <a:r>
              <a:rPr lang="en-US" sz="3200" b="1" u="sng">
                <a:solidFill>
                  <a:schemeClr val="accent2"/>
                </a:solidFill>
                <a:latin typeface="Comic Sans MS" pitchFamily="66" charset="0"/>
              </a:rPr>
              <a:t>Direction:</a:t>
            </a:r>
          </a:p>
          <a:p>
            <a:pPr>
              <a:buFontTx/>
              <a:buChar char="•"/>
            </a:pPr>
            <a:endParaRPr lang="en-US" sz="3200">
              <a:latin typeface="Comic Sans MS" pitchFamily="66" charset="0"/>
            </a:endParaRPr>
          </a:p>
          <a:p>
            <a:r>
              <a:rPr lang="en-US" sz="3200" b="1" u="sng">
                <a:solidFill>
                  <a:schemeClr val="accent2"/>
                </a:solidFill>
                <a:latin typeface="Comic Sans MS" pitchFamily="66" charset="0"/>
              </a:rPr>
              <a:t>Magnitude:</a:t>
            </a:r>
            <a:r>
              <a:rPr lang="en-US" sz="3200">
                <a:latin typeface="Comic Sans MS" pitchFamily="66" charset="0"/>
              </a:rPr>
              <a:t> </a:t>
            </a:r>
            <a:br>
              <a:rPr lang="en-US" sz="3200">
                <a:latin typeface="Comic Sans MS" pitchFamily="66" charset="0"/>
              </a:rPr>
            </a:br>
            <a:endParaRPr lang="en-US" sz="3200">
              <a:latin typeface="Comic Sans MS" pitchFamily="66" charset="0"/>
            </a:endParaRPr>
          </a:p>
        </p:txBody>
      </p:sp>
      <p:sp>
        <p:nvSpPr>
          <p:cNvPr id="323589" name="Text Box 5"/>
          <p:cNvSpPr txBox="1">
            <a:spLocks noChangeArrowheads="1"/>
          </p:cNvSpPr>
          <p:nvPr/>
        </p:nvSpPr>
        <p:spPr bwMode="auto">
          <a:xfrm>
            <a:off x="3911600" y="4149725"/>
            <a:ext cx="3621088" cy="854075"/>
          </a:xfrm>
          <a:prstGeom prst="rect">
            <a:avLst/>
          </a:prstGeom>
          <a:noFill/>
          <a:ln w="9525">
            <a:noFill/>
            <a:miter lim="800000"/>
            <a:headEnd/>
            <a:tailEnd/>
          </a:ln>
        </p:spPr>
        <p:txBody>
          <a:bodyPr wrap="none">
            <a:spAutoFit/>
          </a:bodyPr>
          <a:lstStyle/>
          <a:p>
            <a:r>
              <a:rPr lang="en-US" sz="3200">
                <a:latin typeface="Comic Sans MS" pitchFamily="66" charset="0"/>
              </a:rPr>
              <a:t>43° East of South</a:t>
            </a:r>
          </a:p>
          <a:p>
            <a:endParaRPr lang="en-US"/>
          </a:p>
        </p:txBody>
      </p:sp>
      <p:sp>
        <p:nvSpPr>
          <p:cNvPr id="323590" name="Text Box 6"/>
          <p:cNvSpPr txBox="1">
            <a:spLocks noChangeArrowheads="1"/>
          </p:cNvSpPr>
          <p:nvPr/>
        </p:nvSpPr>
        <p:spPr bwMode="auto">
          <a:xfrm>
            <a:off x="4114800" y="5105400"/>
            <a:ext cx="431800" cy="854075"/>
          </a:xfrm>
          <a:prstGeom prst="rect">
            <a:avLst/>
          </a:prstGeom>
          <a:noFill/>
          <a:ln w="9525">
            <a:noFill/>
            <a:miter lim="800000"/>
            <a:headEnd/>
            <a:tailEnd/>
          </a:ln>
        </p:spPr>
        <p:txBody>
          <a:bodyPr wrap="none">
            <a:spAutoFit/>
          </a:bodyPr>
          <a:lstStyle/>
          <a:p>
            <a:r>
              <a:rPr lang="en-US" sz="3200">
                <a:latin typeface="Comic Sans MS" pitchFamily="66" charset="0"/>
              </a:rPr>
              <a:t>3</a:t>
            </a:r>
          </a:p>
          <a:p>
            <a:endParaRPr lang="en-US"/>
          </a:p>
        </p:txBody>
      </p:sp>
      <p:pic>
        <p:nvPicPr>
          <p:cNvPr id="323591" name="Picture 7" descr="Diagram of a vector"/>
          <p:cNvPicPr>
            <a:picLocks noChangeAspect="1" noChangeArrowheads="1"/>
          </p:cNvPicPr>
          <p:nvPr/>
        </p:nvPicPr>
        <p:blipFill>
          <a:blip r:embed="rId2" cstate="print"/>
          <a:srcRect/>
          <a:stretch>
            <a:fillRect/>
          </a:stretch>
        </p:blipFill>
        <p:spPr bwMode="auto">
          <a:xfrm>
            <a:off x="3048000" y="1447800"/>
            <a:ext cx="2886075" cy="2305050"/>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5" presetClass="entr" presetSubtype="0" fill="hold" nodeType="clickEffect">
                                  <p:stCondLst>
                                    <p:cond delay="0"/>
                                  </p:stCondLst>
                                  <p:childTnLst>
                                    <p:set>
                                      <p:cBhvr>
                                        <p:cTn id="6" dur="1" fill="hold">
                                          <p:stCondLst>
                                            <p:cond delay="0"/>
                                          </p:stCondLst>
                                        </p:cTn>
                                        <p:tgtEl>
                                          <p:spTgt spid="323591"/>
                                        </p:tgtEl>
                                        <p:attrNameLst>
                                          <p:attrName>style.visibility</p:attrName>
                                        </p:attrNameLst>
                                      </p:cBhvr>
                                      <p:to>
                                        <p:strVal val="visible"/>
                                      </p:to>
                                    </p:set>
                                    <p:anim calcmode="lin" valueType="num">
                                      <p:cBhvr>
                                        <p:cTn id="7" dur="1000" fill="hold"/>
                                        <p:tgtEl>
                                          <p:spTgt spid="323591"/>
                                        </p:tgtEl>
                                        <p:attrNameLst>
                                          <p:attrName>ppt_w</p:attrName>
                                        </p:attrNameLst>
                                      </p:cBhvr>
                                      <p:tavLst>
                                        <p:tav tm="0">
                                          <p:val>
                                            <p:strVal val="#ppt_w*0.70"/>
                                          </p:val>
                                        </p:tav>
                                        <p:tav tm="100000">
                                          <p:val>
                                            <p:strVal val="#ppt_w"/>
                                          </p:val>
                                        </p:tav>
                                      </p:tavLst>
                                    </p:anim>
                                    <p:anim calcmode="lin" valueType="num">
                                      <p:cBhvr>
                                        <p:cTn id="8" dur="1000" fill="hold"/>
                                        <p:tgtEl>
                                          <p:spTgt spid="323591"/>
                                        </p:tgtEl>
                                        <p:attrNameLst>
                                          <p:attrName>ppt_h</p:attrName>
                                        </p:attrNameLst>
                                      </p:cBhvr>
                                      <p:tavLst>
                                        <p:tav tm="0">
                                          <p:val>
                                            <p:strVal val="#ppt_h"/>
                                          </p:val>
                                        </p:tav>
                                        <p:tav tm="100000">
                                          <p:val>
                                            <p:strVal val="#ppt_h"/>
                                          </p:val>
                                        </p:tav>
                                      </p:tavLst>
                                    </p:anim>
                                    <p:animEffect transition="in" filter="fade">
                                      <p:cBhvr>
                                        <p:cTn id="9" dur="1000"/>
                                        <p:tgtEl>
                                          <p:spTgt spid="323591"/>
                                        </p:tgtEl>
                                      </p:cBhvr>
                                    </p:animEffect>
                                  </p:childTnLst>
                                </p:cTn>
                              </p:par>
                            </p:childTnLst>
                          </p:cTn>
                        </p:par>
                      </p:childTnLst>
                    </p:cTn>
                  </p:par>
                  <p:par>
                    <p:cTn id="10" fill="hold">
                      <p:stCondLst>
                        <p:cond delay="indefinite"/>
                      </p:stCondLst>
                      <p:childTnLst>
                        <p:par>
                          <p:cTn id="11" fill="hold">
                            <p:stCondLst>
                              <p:cond delay="0"/>
                            </p:stCondLst>
                            <p:childTnLst>
                              <p:par>
                                <p:cTn id="12" presetID="2" presetClass="entr" presetSubtype="8" fill="hold" grpId="0" nodeType="clickEffect">
                                  <p:stCondLst>
                                    <p:cond delay="0"/>
                                  </p:stCondLst>
                                  <p:childTnLst>
                                    <p:set>
                                      <p:cBhvr>
                                        <p:cTn id="13" dur="1" fill="hold">
                                          <p:stCondLst>
                                            <p:cond delay="0"/>
                                          </p:stCondLst>
                                        </p:cTn>
                                        <p:tgtEl>
                                          <p:spTgt spid="323587"/>
                                        </p:tgtEl>
                                        <p:attrNameLst>
                                          <p:attrName>style.visibility</p:attrName>
                                        </p:attrNameLst>
                                      </p:cBhvr>
                                      <p:to>
                                        <p:strVal val="visible"/>
                                      </p:to>
                                    </p:set>
                                    <p:anim calcmode="lin" valueType="num">
                                      <p:cBhvr additive="base">
                                        <p:cTn id="14" dur="500" fill="hold"/>
                                        <p:tgtEl>
                                          <p:spTgt spid="323587"/>
                                        </p:tgtEl>
                                        <p:attrNameLst>
                                          <p:attrName>ppt_x</p:attrName>
                                        </p:attrNameLst>
                                      </p:cBhvr>
                                      <p:tavLst>
                                        <p:tav tm="0">
                                          <p:val>
                                            <p:strVal val="0-#ppt_w/2"/>
                                          </p:val>
                                        </p:tav>
                                        <p:tav tm="100000">
                                          <p:val>
                                            <p:strVal val="#ppt_x"/>
                                          </p:val>
                                        </p:tav>
                                      </p:tavLst>
                                    </p:anim>
                                    <p:anim calcmode="lin" valueType="num">
                                      <p:cBhvr additive="base">
                                        <p:cTn id="15" dur="500" fill="hold"/>
                                        <p:tgtEl>
                                          <p:spTgt spid="323587"/>
                                        </p:tgtEl>
                                        <p:attrNameLst>
                                          <p:attrName>ppt_y</p:attrName>
                                        </p:attrNameLst>
                                      </p:cBhvr>
                                      <p:tavLst>
                                        <p:tav tm="0">
                                          <p:val>
                                            <p:strVal val="#ppt_y"/>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26" presetClass="entr" presetSubtype="0" fill="hold" grpId="0" nodeType="clickEffect">
                                  <p:stCondLst>
                                    <p:cond delay="0"/>
                                  </p:stCondLst>
                                  <p:childTnLst>
                                    <p:set>
                                      <p:cBhvr>
                                        <p:cTn id="19" dur="1" fill="hold">
                                          <p:stCondLst>
                                            <p:cond delay="0"/>
                                          </p:stCondLst>
                                        </p:cTn>
                                        <p:tgtEl>
                                          <p:spTgt spid="323589"/>
                                        </p:tgtEl>
                                        <p:attrNameLst>
                                          <p:attrName>style.visibility</p:attrName>
                                        </p:attrNameLst>
                                      </p:cBhvr>
                                      <p:to>
                                        <p:strVal val="visible"/>
                                      </p:to>
                                    </p:set>
                                    <p:animEffect transition="in" filter="wipe(down)">
                                      <p:cBhvr>
                                        <p:cTn id="20" dur="580">
                                          <p:stCondLst>
                                            <p:cond delay="0"/>
                                          </p:stCondLst>
                                        </p:cTn>
                                        <p:tgtEl>
                                          <p:spTgt spid="323589"/>
                                        </p:tgtEl>
                                      </p:cBhvr>
                                    </p:animEffect>
                                    <p:anim calcmode="lin" valueType="num">
                                      <p:cBhvr>
                                        <p:cTn id="21" dur="1822" tmFilter="0,0; 0.14,0.36; 0.43,0.73; 0.71,0.91; 1.0,1.0">
                                          <p:stCondLst>
                                            <p:cond delay="0"/>
                                          </p:stCondLst>
                                        </p:cTn>
                                        <p:tgtEl>
                                          <p:spTgt spid="323589"/>
                                        </p:tgtEl>
                                        <p:attrNameLst>
                                          <p:attrName>ppt_x</p:attrName>
                                        </p:attrNameLst>
                                      </p:cBhvr>
                                      <p:tavLst>
                                        <p:tav tm="0">
                                          <p:val>
                                            <p:strVal val="#ppt_x-0.25"/>
                                          </p:val>
                                        </p:tav>
                                        <p:tav tm="100000">
                                          <p:val>
                                            <p:strVal val="#ppt_x"/>
                                          </p:val>
                                        </p:tav>
                                      </p:tavLst>
                                    </p:anim>
                                    <p:anim calcmode="lin" valueType="num">
                                      <p:cBhvr>
                                        <p:cTn id="22" dur="664" tmFilter="0.0,0.0; 0.25,0.07; 0.50,0.2; 0.75,0.467; 1.0,1.0">
                                          <p:stCondLst>
                                            <p:cond delay="0"/>
                                          </p:stCondLst>
                                        </p:cTn>
                                        <p:tgtEl>
                                          <p:spTgt spid="323589"/>
                                        </p:tgtEl>
                                        <p:attrNameLst>
                                          <p:attrName>ppt_y</p:attrName>
                                        </p:attrNameLst>
                                      </p:cBhvr>
                                      <p:tavLst>
                                        <p:tav tm="0" fmla="#ppt_y-sin(pi*$)/3">
                                          <p:val>
                                            <p:fltVal val="0.5"/>
                                          </p:val>
                                        </p:tav>
                                        <p:tav tm="100000">
                                          <p:val>
                                            <p:fltVal val="1"/>
                                          </p:val>
                                        </p:tav>
                                      </p:tavLst>
                                    </p:anim>
                                    <p:anim calcmode="lin" valueType="num">
                                      <p:cBhvr>
                                        <p:cTn id="23" dur="664" tmFilter="0, 0; 0.125,0.2665; 0.25,0.4; 0.375,0.465; 0.5,0.5;  0.625,0.535; 0.75,0.6; 0.875,0.7335; 1,1">
                                          <p:stCondLst>
                                            <p:cond delay="664"/>
                                          </p:stCondLst>
                                        </p:cTn>
                                        <p:tgtEl>
                                          <p:spTgt spid="323589"/>
                                        </p:tgtEl>
                                        <p:attrNameLst>
                                          <p:attrName>ppt_y</p:attrName>
                                        </p:attrNameLst>
                                      </p:cBhvr>
                                      <p:tavLst>
                                        <p:tav tm="0" fmla="#ppt_y-sin(pi*$)/9">
                                          <p:val>
                                            <p:fltVal val="0"/>
                                          </p:val>
                                        </p:tav>
                                        <p:tav tm="100000">
                                          <p:val>
                                            <p:fltVal val="1"/>
                                          </p:val>
                                        </p:tav>
                                      </p:tavLst>
                                    </p:anim>
                                    <p:anim calcmode="lin" valueType="num">
                                      <p:cBhvr>
                                        <p:cTn id="24" dur="332" tmFilter="0, 0; 0.125,0.2665; 0.25,0.4; 0.375,0.465; 0.5,0.5;  0.625,0.535; 0.75,0.6; 0.875,0.7335; 1,1">
                                          <p:stCondLst>
                                            <p:cond delay="1324"/>
                                          </p:stCondLst>
                                        </p:cTn>
                                        <p:tgtEl>
                                          <p:spTgt spid="323589"/>
                                        </p:tgtEl>
                                        <p:attrNameLst>
                                          <p:attrName>ppt_y</p:attrName>
                                        </p:attrNameLst>
                                      </p:cBhvr>
                                      <p:tavLst>
                                        <p:tav tm="0" fmla="#ppt_y-sin(pi*$)/27">
                                          <p:val>
                                            <p:fltVal val="0"/>
                                          </p:val>
                                        </p:tav>
                                        <p:tav tm="100000">
                                          <p:val>
                                            <p:fltVal val="1"/>
                                          </p:val>
                                        </p:tav>
                                      </p:tavLst>
                                    </p:anim>
                                    <p:anim calcmode="lin" valueType="num">
                                      <p:cBhvr>
                                        <p:cTn id="25" dur="164" tmFilter="0, 0; 0.125,0.2665; 0.25,0.4; 0.375,0.465; 0.5,0.5;  0.625,0.535; 0.75,0.6; 0.875,0.7335; 1,1">
                                          <p:stCondLst>
                                            <p:cond delay="1656"/>
                                          </p:stCondLst>
                                        </p:cTn>
                                        <p:tgtEl>
                                          <p:spTgt spid="323589"/>
                                        </p:tgtEl>
                                        <p:attrNameLst>
                                          <p:attrName>ppt_y</p:attrName>
                                        </p:attrNameLst>
                                      </p:cBhvr>
                                      <p:tavLst>
                                        <p:tav tm="0" fmla="#ppt_y-sin(pi*$)/81">
                                          <p:val>
                                            <p:fltVal val="0"/>
                                          </p:val>
                                        </p:tav>
                                        <p:tav tm="100000">
                                          <p:val>
                                            <p:fltVal val="1"/>
                                          </p:val>
                                        </p:tav>
                                      </p:tavLst>
                                    </p:anim>
                                    <p:animScale>
                                      <p:cBhvr>
                                        <p:cTn id="26" dur="26">
                                          <p:stCondLst>
                                            <p:cond delay="650"/>
                                          </p:stCondLst>
                                        </p:cTn>
                                        <p:tgtEl>
                                          <p:spTgt spid="323589"/>
                                        </p:tgtEl>
                                      </p:cBhvr>
                                      <p:to x="100000" y="60000"/>
                                    </p:animScale>
                                    <p:animScale>
                                      <p:cBhvr>
                                        <p:cTn id="27" dur="166" decel="50000">
                                          <p:stCondLst>
                                            <p:cond delay="676"/>
                                          </p:stCondLst>
                                        </p:cTn>
                                        <p:tgtEl>
                                          <p:spTgt spid="323589"/>
                                        </p:tgtEl>
                                      </p:cBhvr>
                                      <p:to x="100000" y="100000"/>
                                    </p:animScale>
                                    <p:animScale>
                                      <p:cBhvr>
                                        <p:cTn id="28" dur="26">
                                          <p:stCondLst>
                                            <p:cond delay="1312"/>
                                          </p:stCondLst>
                                        </p:cTn>
                                        <p:tgtEl>
                                          <p:spTgt spid="323589"/>
                                        </p:tgtEl>
                                      </p:cBhvr>
                                      <p:to x="100000" y="80000"/>
                                    </p:animScale>
                                    <p:animScale>
                                      <p:cBhvr>
                                        <p:cTn id="29" dur="166" decel="50000">
                                          <p:stCondLst>
                                            <p:cond delay="1338"/>
                                          </p:stCondLst>
                                        </p:cTn>
                                        <p:tgtEl>
                                          <p:spTgt spid="323589"/>
                                        </p:tgtEl>
                                      </p:cBhvr>
                                      <p:to x="100000" y="100000"/>
                                    </p:animScale>
                                    <p:animScale>
                                      <p:cBhvr>
                                        <p:cTn id="30" dur="26">
                                          <p:stCondLst>
                                            <p:cond delay="1642"/>
                                          </p:stCondLst>
                                        </p:cTn>
                                        <p:tgtEl>
                                          <p:spTgt spid="323589"/>
                                        </p:tgtEl>
                                      </p:cBhvr>
                                      <p:to x="100000" y="90000"/>
                                    </p:animScale>
                                    <p:animScale>
                                      <p:cBhvr>
                                        <p:cTn id="31" dur="166" decel="50000">
                                          <p:stCondLst>
                                            <p:cond delay="1668"/>
                                          </p:stCondLst>
                                        </p:cTn>
                                        <p:tgtEl>
                                          <p:spTgt spid="323589"/>
                                        </p:tgtEl>
                                      </p:cBhvr>
                                      <p:to x="100000" y="100000"/>
                                    </p:animScale>
                                    <p:animScale>
                                      <p:cBhvr>
                                        <p:cTn id="32" dur="26">
                                          <p:stCondLst>
                                            <p:cond delay="1808"/>
                                          </p:stCondLst>
                                        </p:cTn>
                                        <p:tgtEl>
                                          <p:spTgt spid="323589"/>
                                        </p:tgtEl>
                                      </p:cBhvr>
                                      <p:to x="100000" y="95000"/>
                                    </p:animScale>
                                    <p:animScale>
                                      <p:cBhvr>
                                        <p:cTn id="33" dur="166" decel="50000">
                                          <p:stCondLst>
                                            <p:cond delay="1834"/>
                                          </p:stCondLst>
                                        </p:cTn>
                                        <p:tgtEl>
                                          <p:spTgt spid="323589"/>
                                        </p:tgtEl>
                                      </p:cBhvr>
                                      <p:to x="100000" y="100000"/>
                                    </p:animScale>
                                  </p:childTnLst>
                                </p:cTn>
                              </p:par>
                            </p:childTnLst>
                          </p:cTn>
                        </p:par>
                      </p:childTnLst>
                    </p:cTn>
                  </p:par>
                  <p:par>
                    <p:cTn id="34" fill="hold">
                      <p:stCondLst>
                        <p:cond delay="indefinite"/>
                      </p:stCondLst>
                      <p:childTnLst>
                        <p:par>
                          <p:cTn id="35" fill="hold">
                            <p:stCondLst>
                              <p:cond delay="0"/>
                            </p:stCondLst>
                            <p:childTnLst>
                              <p:par>
                                <p:cTn id="36" presetID="26" presetClass="entr" presetSubtype="0" fill="hold" grpId="0" nodeType="clickEffect">
                                  <p:stCondLst>
                                    <p:cond delay="0"/>
                                  </p:stCondLst>
                                  <p:childTnLst>
                                    <p:set>
                                      <p:cBhvr>
                                        <p:cTn id="37" dur="1" fill="hold">
                                          <p:stCondLst>
                                            <p:cond delay="0"/>
                                          </p:stCondLst>
                                        </p:cTn>
                                        <p:tgtEl>
                                          <p:spTgt spid="323590"/>
                                        </p:tgtEl>
                                        <p:attrNameLst>
                                          <p:attrName>style.visibility</p:attrName>
                                        </p:attrNameLst>
                                      </p:cBhvr>
                                      <p:to>
                                        <p:strVal val="visible"/>
                                      </p:to>
                                    </p:set>
                                    <p:animEffect transition="in" filter="wipe(down)">
                                      <p:cBhvr>
                                        <p:cTn id="38" dur="580">
                                          <p:stCondLst>
                                            <p:cond delay="0"/>
                                          </p:stCondLst>
                                        </p:cTn>
                                        <p:tgtEl>
                                          <p:spTgt spid="323590"/>
                                        </p:tgtEl>
                                      </p:cBhvr>
                                    </p:animEffect>
                                    <p:anim calcmode="lin" valueType="num">
                                      <p:cBhvr>
                                        <p:cTn id="39" dur="1822" tmFilter="0,0; 0.14,0.36; 0.43,0.73; 0.71,0.91; 1.0,1.0">
                                          <p:stCondLst>
                                            <p:cond delay="0"/>
                                          </p:stCondLst>
                                        </p:cTn>
                                        <p:tgtEl>
                                          <p:spTgt spid="323590"/>
                                        </p:tgtEl>
                                        <p:attrNameLst>
                                          <p:attrName>ppt_x</p:attrName>
                                        </p:attrNameLst>
                                      </p:cBhvr>
                                      <p:tavLst>
                                        <p:tav tm="0">
                                          <p:val>
                                            <p:strVal val="#ppt_x-0.25"/>
                                          </p:val>
                                        </p:tav>
                                        <p:tav tm="100000">
                                          <p:val>
                                            <p:strVal val="#ppt_x"/>
                                          </p:val>
                                        </p:tav>
                                      </p:tavLst>
                                    </p:anim>
                                    <p:anim calcmode="lin" valueType="num">
                                      <p:cBhvr>
                                        <p:cTn id="40" dur="664" tmFilter="0.0,0.0; 0.25,0.07; 0.50,0.2; 0.75,0.467; 1.0,1.0">
                                          <p:stCondLst>
                                            <p:cond delay="0"/>
                                          </p:stCondLst>
                                        </p:cTn>
                                        <p:tgtEl>
                                          <p:spTgt spid="323590"/>
                                        </p:tgtEl>
                                        <p:attrNameLst>
                                          <p:attrName>ppt_y</p:attrName>
                                        </p:attrNameLst>
                                      </p:cBhvr>
                                      <p:tavLst>
                                        <p:tav tm="0" fmla="#ppt_y-sin(pi*$)/3">
                                          <p:val>
                                            <p:fltVal val="0.5"/>
                                          </p:val>
                                        </p:tav>
                                        <p:tav tm="100000">
                                          <p:val>
                                            <p:fltVal val="1"/>
                                          </p:val>
                                        </p:tav>
                                      </p:tavLst>
                                    </p:anim>
                                    <p:anim calcmode="lin" valueType="num">
                                      <p:cBhvr>
                                        <p:cTn id="41" dur="664" tmFilter="0, 0; 0.125,0.2665; 0.25,0.4; 0.375,0.465; 0.5,0.5;  0.625,0.535; 0.75,0.6; 0.875,0.7335; 1,1">
                                          <p:stCondLst>
                                            <p:cond delay="664"/>
                                          </p:stCondLst>
                                        </p:cTn>
                                        <p:tgtEl>
                                          <p:spTgt spid="323590"/>
                                        </p:tgtEl>
                                        <p:attrNameLst>
                                          <p:attrName>ppt_y</p:attrName>
                                        </p:attrNameLst>
                                      </p:cBhvr>
                                      <p:tavLst>
                                        <p:tav tm="0" fmla="#ppt_y-sin(pi*$)/9">
                                          <p:val>
                                            <p:fltVal val="0"/>
                                          </p:val>
                                        </p:tav>
                                        <p:tav tm="100000">
                                          <p:val>
                                            <p:fltVal val="1"/>
                                          </p:val>
                                        </p:tav>
                                      </p:tavLst>
                                    </p:anim>
                                    <p:anim calcmode="lin" valueType="num">
                                      <p:cBhvr>
                                        <p:cTn id="42" dur="332" tmFilter="0, 0; 0.125,0.2665; 0.25,0.4; 0.375,0.465; 0.5,0.5;  0.625,0.535; 0.75,0.6; 0.875,0.7335; 1,1">
                                          <p:stCondLst>
                                            <p:cond delay="1324"/>
                                          </p:stCondLst>
                                        </p:cTn>
                                        <p:tgtEl>
                                          <p:spTgt spid="323590"/>
                                        </p:tgtEl>
                                        <p:attrNameLst>
                                          <p:attrName>ppt_y</p:attrName>
                                        </p:attrNameLst>
                                      </p:cBhvr>
                                      <p:tavLst>
                                        <p:tav tm="0" fmla="#ppt_y-sin(pi*$)/27">
                                          <p:val>
                                            <p:fltVal val="0"/>
                                          </p:val>
                                        </p:tav>
                                        <p:tav tm="100000">
                                          <p:val>
                                            <p:fltVal val="1"/>
                                          </p:val>
                                        </p:tav>
                                      </p:tavLst>
                                    </p:anim>
                                    <p:anim calcmode="lin" valueType="num">
                                      <p:cBhvr>
                                        <p:cTn id="43" dur="164" tmFilter="0, 0; 0.125,0.2665; 0.25,0.4; 0.375,0.465; 0.5,0.5;  0.625,0.535; 0.75,0.6; 0.875,0.7335; 1,1">
                                          <p:stCondLst>
                                            <p:cond delay="1656"/>
                                          </p:stCondLst>
                                        </p:cTn>
                                        <p:tgtEl>
                                          <p:spTgt spid="323590"/>
                                        </p:tgtEl>
                                        <p:attrNameLst>
                                          <p:attrName>ppt_y</p:attrName>
                                        </p:attrNameLst>
                                      </p:cBhvr>
                                      <p:tavLst>
                                        <p:tav tm="0" fmla="#ppt_y-sin(pi*$)/81">
                                          <p:val>
                                            <p:fltVal val="0"/>
                                          </p:val>
                                        </p:tav>
                                        <p:tav tm="100000">
                                          <p:val>
                                            <p:fltVal val="1"/>
                                          </p:val>
                                        </p:tav>
                                      </p:tavLst>
                                    </p:anim>
                                    <p:animScale>
                                      <p:cBhvr>
                                        <p:cTn id="44" dur="26">
                                          <p:stCondLst>
                                            <p:cond delay="650"/>
                                          </p:stCondLst>
                                        </p:cTn>
                                        <p:tgtEl>
                                          <p:spTgt spid="323590"/>
                                        </p:tgtEl>
                                      </p:cBhvr>
                                      <p:to x="100000" y="60000"/>
                                    </p:animScale>
                                    <p:animScale>
                                      <p:cBhvr>
                                        <p:cTn id="45" dur="166" decel="50000">
                                          <p:stCondLst>
                                            <p:cond delay="676"/>
                                          </p:stCondLst>
                                        </p:cTn>
                                        <p:tgtEl>
                                          <p:spTgt spid="323590"/>
                                        </p:tgtEl>
                                      </p:cBhvr>
                                      <p:to x="100000" y="100000"/>
                                    </p:animScale>
                                    <p:animScale>
                                      <p:cBhvr>
                                        <p:cTn id="46" dur="26">
                                          <p:stCondLst>
                                            <p:cond delay="1312"/>
                                          </p:stCondLst>
                                        </p:cTn>
                                        <p:tgtEl>
                                          <p:spTgt spid="323590"/>
                                        </p:tgtEl>
                                      </p:cBhvr>
                                      <p:to x="100000" y="80000"/>
                                    </p:animScale>
                                    <p:animScale>
                                      <p:cBhvr>
                                        <p:cTn id="47" dur="166" decel="50000">
                                          <p:stCondLst>
                                            <p:cond delay="1338"/>
                                          </p:stCondLst>
                                        </p:cTn>
                                        <p:tgtEl>
                                          <p:spTgt spid="323590"/>
                                        </p:tgtEl>
                                      </p:cBhvr>
                                      <p:to x="100000" y="100000"/>
                                    </p:animScale>
                                    <p:animScale>
                                      <p:cBhvr>
                                        <p:cTn id="48" dur="26">
                                          <p:stCondLst>
                                            <p:cond delay="1642"/>
                                          </p:stCondLst>
                                        </p:cTn>
                                        <p:tgtEl>
                                          <p:spTgt spid="323590"/>
                                        </p:tgtEl>
                                      </p:cBhvr>
                                      <p:to x="100000" y="90000"/>
                                    </p:animScale>
                                    <p:animScale>
                                      <p:cBhvr>
                                        <p:cTn id="49" dur="166" decel="50000">
                                          <p:stCondLst>
                                            <p:cond delay="1668"/>
                                          </p:stCondLst>
                                        </p:cTn>
                                        <p:tgtEl>
                                          <p:spTgt spid="323590"/>
                                        </p:tgtEl>
                                      </p:cBhvr>
                                      <p:to x="100000" y="100000"/>
                                    </p:animScale>
                                    <p:animScale>
                                      <p:cBhvr>
                                        <p:cTn id="50" dur="26">
                                          <p:stCondLst>
                                            <p:cond delay="1808"/>
                                          </p:stCondLst>
                                        </p:cTn>
                                        <p:tgtEl>
                                          <p:spTgt spid="323590"/>
                                        </p:tgtEl>
                                      </p:cBhvr>
                                      <p:to x="100000" y="95000"/>
                                    </p:animScale>
                                    <p:animScale>
                                      <p:cBhvr>
                                        <p:cTn id="51" dur="166" decel="50000">
                                          <p:stCondLst>
                                            <p:cond delay="1834"/>
                                          </p:stCondLst>
                                        </p:cTn>
                                        <p:tgtEl>
                                          <p:spTgt spid="323590"/>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23587" grpId="0"/>
      <p:bldP spid="323589" grpId="0"/>
      <p:bldP spid="323590"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6008</TotalTime>
  <Words>1113</Words>
  <Application>Microsoft Office PowerPoint</Application>
  <PresentationFormat>On-screen Show (4:3)</PresentationFormat>
  <Paragraphs>225</Paragraphs>
  <Slides>25</Slides>
  <Notes>0</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25</vt:i4>
      </vt:variant>
    </vt:vector>
  </HeadingPairs>
  <TitlesOfParts>
    <vt:vector size="27" baseType="lpstr">
      <vt:lpstr>Office Theme</vt:lpstr>
      <vt:lpstr>Equation</vt:lpstr>
      <vt:lpstr>Chapter 3  </vt:lpstr>
      <vt:lpstr>PowerPoint Presentation</vt:lpstr>
      <vt:lpstr>PowerPoint Presentation</vt:lpstr>
      <vt:lpstr>PowerPoint Presentation</vt:lpstr>
      <vt:lpstr>PowerPoint Presentation</vt:lpstr>
      <vt:lpstr>PowerPoint Presentation</vt:lpstr>
      <vt:lpstr>PowerPoint Presentation</vt:lpstr>
      <vt:lpstr>Example</vt:lpstr>
      <vt:lpstr>Try Again</vt:lpstr>
      <vt:lpstr>Try Again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Subtraction of Vectors -graphically </vt:lpstr>
      <vt:lpstr>PowerPoint Presentation</vt:lpstr>
      <vt:lpstr>PowerPoint Presentation</vt:lpstr>
      <vt:lpstr>PowerPoint Presentation</vt:lpstr>
      <vt:lpstr>PowerPoint Presentation</vt:lpstr>
      <vt:lpstr>VECTOR NOTATION</vt:lpstr>
      <vt:lpstr>Unit Vectors</vt:lpstr>
      <vt:lpstr>Vector Addition</vt:lpstr>
    </vt:vector>
  </TitlesOfParts>
  <Company>Penn State University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Vectors and Scalars</dc:title>
  <dc:creator>Andy Romberger</dc:creator>
  <cp:lastModifiedBy>Sadia S. Khan</cp:lastModifiedBy>
  <cp:revision>63</cp:revision>
  <cp:lastPrinted>1601-01-01T00:00:00Z</cp:lastPrinted>
  <dcterms:created xsi:type="dcterms:W3CDTF">2002-01-16T02:17:37Z</dcterms:created>
  <dcterms:modified xsi:type="dcterms:W3CDTF">2013-10-24T12:08:09Z</dcterms:modified>
</cp:coreProperties>
</file>