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39D6-850C-4901-A760-E1B6A32215D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8358-D983-4E8B-B509-FFB53827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1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39D6-850C-4901-A760-E1B6A32215D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8358-D983-4E8B-B509-FFB53827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39D6-850C-4901-A760-E1B6A32215D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8358-D983-4E8B-B509-FFB53827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2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39D6-850C-4901-A760-E1B6A32215D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8358-D983-4E8B-B509-FFB53827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8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39D6-850C-4901-A760-E1B6A32215D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8358-D983-4E8B-B509-FFB53827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5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39D6-850C-4901-A760-E1B6A32215D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8358-D983-4E8B-B509-FFB53827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8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39D6-850C-4901-A760-E1B6A32215D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8358-D983-4E8B-B509-FFB53827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7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39D6-850C-4901-A760-E1B6A32215D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8358-D983-4E8B-B509-FFB53827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6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39D6-850C-4901-A760-E1B6A32215D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8358-D983-4E8B-B509-FFB53827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39D6-850C-4901-A760-E1B6A32215D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8358-D983-4E8B-B509-FFB53827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8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39D6-850C-4901-A760-E1B6A32215D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8358-D983-4E8B-B509-FFB53827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039D6-850C-4901-A760-E1B6A32215DF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88358-D983-4E8B-B509-FFB53827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6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5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0248"/>
              </p:ext>
            </p:extLst>
          </p:nvPr>
        </p:nvGraphicFramePr>
        <p:xfrm>
          <a:off x="457200" y="2438398"/>
          <a:ext cx="8305800" cy="3200401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1255590"/>
                <a:gridCol w="7050210"/>
              </a:tblGrid>
              <a:tr h="455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7.2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effectLst/>
                        </a:rPr>
                        <a:t>Work Done by a Constant Force</a:t>
                      </a:r>
                      <a:endParaRPr lang="en-US" sz="1800" b="1" i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5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7.3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The Scalar Product of Two Vectors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5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7.4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Work Done by a Varying Force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0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7.5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Kinetic Energy and the Work–Kinetic Energy Theorem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5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7.6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Potential Energy of a System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5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7.7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Conservative and </a:t>
                      </a:r>
                      <a:r>
                        <a:rPr lang="en-US" sz="1800" b="1" dirty="0" smtClean="0">
                          <a:effectLst/>
                        </a:rPr>
                        <a:t>Non conservative </a:t>
                      </a:r>
                      <a:r>
                        <a:rPr lang="en-US" sz="1800" b="1" dirty="0">
                          <a:effectLst/>
                        </a:rPr>
                        <a:t>Forces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3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7.8</a:t>
                      </a:r>
                      <a:endParaRPr lang="en-US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Relation B/w Conservative Forces and Potential energy</a:t>
                      </a:r>
                      <a:endParaRPr lang="en-US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296501"/>
            <a:ext cx="87630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Chapter 7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Kinetic Energy and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Work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this chapter we will introduce the following concepts:</a:t>
            </a:r>
            <a:endParaRPr lang="en-US" sz="2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88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1431"/>
            <a:ext cx="442460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Elastic Potential Energy</a:t>
            </a:r>
          </a:p>
        </p:txBody>
      </p:sp>
      <p:sp>
        <p:nvSpPr>
          <p:cNvPr id="3" name="Rectangle 2"/>
          <p:cNvSpPr/>
          <p:nvPr/>
        </p:nvSpPr>
        <p:spPr>
          <a:xfrm>
            <a:off x="432302" y="1238071"/>
            <a:ext cx="8330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work done by 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external applied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force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on a system consisting of a block connected to the spring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given by the following equation: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51" y="2590800"/>
            <a:ext cx="3133725" cy="80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50" y="5015346"/>
            <a:ext cx="2209799" cy="100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733800"/>
            <a:ext cx="8102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elastic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potential energy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function associated with the block–spring system is defined by</a:t>
            </a:r>
          </a:p>
        </p:txBody>
      </p:sp>
    </p:spTree>
    <p:extLst>
      <p:ext uri="{BB962C8B-B14F-4D97-AF65-F5344CB8AC3E}">
        <p14:creationId xmlns:p14="http://schemas.microsoft.com/office/powerpoint/2010/main" val="5170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90" y="304800"/>
            <a:ext cx="7636910" cy="649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791280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Conservative and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Non conservative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Forces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106031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Conservative Forces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Conservative forces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have these two equivalent properties: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work done by a conservative force on a particle moving between any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two points is independent of the path taken by the particle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work done by a conservative force on a particle moving through any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closed path is zero. (A closed path is one for which the beginning point and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endpoint are identical.)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208351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Non-conservative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Forces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force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non conservative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it does not satisfy properties 1 and 2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conservative forces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We define the sum of the kinetic and potential energies of a system 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mechanical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energy of the system: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92" y="5791200"/>
            <a:ext cx="269630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4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" y="1295399"/>
            <a:ext cx="8979411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8600"/>
            <a:ext cx="6550063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Work Done by a Constant Force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0" y="3962400"/>
            <a:ext cx="884708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57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4" y="457200"/>
            <a:ext cx="850333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9"/>
          <a:stretch/>
        </p:blipFill>
        <p:spPr bwMode="auto">
          <a:xfrm>
            <a:off x="5334000" y="2971800"/>
            <a:ext cx="3777181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5111618" cy="7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4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523" y="228600"/>
            <a:ext cx="7798417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The Scalar Product of Two Vectors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6064"/>
            <a:ext cx="8541588" cy="134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7378740" cy="127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60" y="4953000"/>
            <a:ext cx="358909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46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"/>
            <a:ext cx="7391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40317"/>
            <a:ext cx="4333875" cy="323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10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838199"/>
            <a:ext cx="8864600" cy="324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31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" y="152400"/>
            <a:ext cx="4852803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Work Done by a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Spring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13" y="906463"/>
            <a:ext cx="6545263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656137"/>
            <a:ext cx="8829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02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6106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Kinetic Energy and the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Work–Kinetic Energy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Theorem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723900"/>
            <a:ext cx="2457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4" y="1371600"/>
            <a:ext cx="906065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47" y="2524125"/>
            <a:ext cx="72580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80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52339"/>
            <a:ext cx="6324600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Energy of a System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124200"/>
            <a:ext cx="26289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1" y="1143000"/>
            <a:ext cx="795527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43125"/>
            <a:ext cx="74009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68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257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Sadia S. Khan</dc:creator>
  <cp:lastModifiedBy>Sadia S. Khan</cp:lastModifiedBy>
  <cp:revision>13</cp:revision>
  <dcterms:created xsi:type="dcterms:W3CDTF">2013-11-17T11:33:58Z</dcterms:created>
  <dcterms:modified xsi:type="dcterms:W3CDTF">2013-11-18T11:01:38Z</dcterms:modified>
</cp:coreProperties>
</file>