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8" r:id="rId4"/>
    <p:sldId id="279" r:id="rId5"/>
    <p:sldId id="275" r:id="rId6"/>
    <p:sldId id="280" r:id="rId7"/>
    <p:sldId id="277" r:id="rId8"/>
    <p:sldId id="28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66"/>
    <a:srgbClr val="777777"/>
    <a:srgbClr val="663300"/>
    <a:srgbClr val="CC9900"/>
    <a:srgbClr val="FF99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22" autoAdjust="0"/>
  </p:normalViewPr>
  <p:slideViewPr>
    <p:cSldViewPr>
      <p:cViewPr varScale="1">
        <p:scale>
          <a:sx n="80" d="100"/>
          <a:sy n="80" d="100"/>
        </p:scale>
        <p:origin x="-137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A5C9-D11A-425B-B56C-8E8E1289A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1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FCAB4-741C-4ECF-9E82-FF30CCB098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4AA7F-12DC-4C2F-A71D-1014D7FE5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292FD-F318-4370-B6E6-178E3C47B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636-DAF5-4468-8172-C345AC5B1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5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3862F-4005-425D-BB79-AEC84CCE8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9E1D8-093C-41D6-8266-CDB3AC5C4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32822-D339-4417-8AFD-B318B6479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5BAB-5CA7-4D19-9A77-5ADDF883C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0F227-E22B-4A3E-BF9E-7612DD05D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0FAB3-D4B8-41F0-BC1D-62EB9B284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F6FC82E-5642-4F6F-ABB1-73D9280742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1.wdp"/><Relationship Id="rId4" Type="http://schemas.openxmlformats.org/officeDocument/2006/relationships/image" Target="../media/image26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4.wdp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7.wdp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86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</a:rPr>
              <a:t>Chapter 8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Potential Energy and Conservation of Energy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In this chapter we will introduce the following concepts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91233"/>
              </p:ext>
            </p:extLst>
          </p:nvPr>
        </p:nvGraphicFramePr>
        <p:xfrm>
          <a:off x="1219200" y="2514600"/>
          <a:ext cx="6652260" cy="180022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005624"/>
                <a:gridCol w="5646636"/>
              </a:tblGrid>
              <a:tr h="60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8.1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Non-isolated </a:t>
                      </a:r>
                      <a:r>
                        <a:rPr lang="en-US" sz="2000" b="1" dirty="0">
                          <a:effectLst/>
                        </a:rPr>
                        <a:t>System (Energy)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8.2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Isolated </a:t>
                      </a:r>
                      <a:r>
                        <a:rPr lang="en-US" sz="2000" b="1" dirty="0">
                          <a:effectLst/>
                        </a:rPr>
                        <a:t>System (Energy)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8.5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Power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233"/>
            <a:ext cx="25336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304800"/>
            <a:ext cx="2336413" cy="252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176737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87727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390775" cy="346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432" y="133233"/>
            <a:ext cx="4191000" cy="8958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Energy Transfer Mechanism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2297875" cy="255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7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7250"/>
            <a:ext cx="6353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752725" cy="33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38440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Isolated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System (Energy)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44" y="1976150"/>
            <a:ext cx="2902062" cy="85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6524627" cy="112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82211"/>
            <a:ext cx="2148799" cy="6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368779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6200"/>
            <a:ext cx="6756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97" y="76201"/>
            <a:ext cx="240405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/>
          <a:stretch/>
        </p:blipFill>
        <p:spPr bwMode="auto">
          <a:xfrm>
            <a:off x="609600" y="1066800"/>
            <a:ext cx="3514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33700"/>
            <a:ext cx="5829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3" y="3810000"/>
            <a:ext cx="6718747" cy="39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798"/>
            <a:ext cx="6858000" cy="20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7175" y="228599"/>
            <a:ext cx="5153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Conservation of Energy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7176" y="874930"/>
            <a:ext cx="8658224" cy="1507976"/>
            <a:chOff x="257176" y="874930"/>
            <a:chExt cx="8658224" cy="1507976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6" y="874930"/>
              <a:ext cx="8658224" cy="822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697106"/>
              <a:ext cx="545782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010798" y="6355556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6600"/>
                </a:solidFill>
              </a:rPr>
              <a:t>Pg</a:t>
            </a:r>
            <a:r>
              <a:rPr lang="en-US" dirty="0" smtClean="0">
                <a:solidFill>
                  <a:srgbClr val="006600"/>
                </a:solidFill>
              </a:rPr>
              <a:t> 182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/>
          <a:stretch/>
        </p:blipFill>
        <p:spPr bwMode="auto">
          <a:xfrm>
            <a:off x="281337" y="2514600"/>
            <a:ext cx="8658225" cy="11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43000" y="3600828"/>
            <a:ext cx="6424613" cy="1145567"/>
            <a:chOff x="1143000" y="3622055"/>
            <a:chExt cx="6424613" cy="1145567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622055"/>
              <a:ext cx="6424613" cy="551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481" y="4173612"/>
              <a:ext cx="5861650" cy="594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1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7434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61" y="180975"/>
            <a:ext cx="2196514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0275"/>
            <a:ext cx="6705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89387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4" y="4953000"/>
            <a:ext cx="816152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62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If an amount of energy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is transferred in an amount of time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dt</a:t>
            </a:r>
            <a:r>
              <a:rPr lang="en-US" sz="2000" dirty="0" smtClean="0">
                <a:solidFill>
                  <a:srgbClr val="0070C0"/>
                </a:solidFill>
              </a:rPr>
              <a:t>, the </a:t>
            </a:r>
            <a:r>
              <a:rPr lang="en-US" sz="2000" b="1" dirty="0" smtClean="0">
                <a:solidFill>
                  <a:srgbClr val="990099"/>
                </a:solidFill>
              </a:rPr>
              <a:t>average power </a:t>
            </a:r>
            <a:r>
              <a:rPr lang="en-US" sz="2000" dirty="0" smtClean="0">
                <a:solidFill>
                  <a:srgbClr val="0070C0"/>
                </a:solidFill>
              </a:rPr>
              <a:t>due to the force is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0"/>
            <a:ext cx="2572215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</a:t>
            </a:r>
            <a:endParaRPr lang="en-US" sz="48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1295400"/>
            <a:ext cx="1104899" cy="7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49580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895600" cy="88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3733800"/>
            <a:ext cx="74580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81625"/>
            <a:ext cx="7924800" cy="12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4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62200"/>
            <a:ext cx="734884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953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6479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829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953000"/>
            <a:ext cx="67437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259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69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Energy Transfer Mechanism</vt:lpstr>
      <vt:lpstr>PowerPoint Presentation</vt:lpstr>
      <vt:lpstr>PowerPoint Presentation</vt:lpstr>
      <vt:lpstr>PowerPoint Presentation</vt:lpstr>
      <vt:lpstr>PowerPoint Presentation</vt:lpstr>
      <vt:lpstr>Power</vt:lpstr>
      <vt:lpstr>PowerPoint Presentation</vt:lpstr>
    </vt:vector>
  </TitlesOfParts>
  <Company>JWS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apetrou</dc:creator>
  <cp:lastModifiedBy>Sadia S. Khan</cp:lastModifiedBy>
  <cp:revision>96</cp:revision>
  <dcterms:created xsi:type="dcterms:W3CDTF">2005-07-12T12:53:45Z</dcterms:created>
  <dcterms:modified xsi:type="dcterms:W3CDTF">2013-11-21T05:19:13Z</dcterms:modified>
</cp:coreProperties>
</file>