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FFD2E-FB23-4D6A-A2F8-CCD472EC769F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92360-3745-4AB8-BAFB-BDC00426A3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5" Type="http://schemas.openxmlformats.org/officeDocument/2006/relationships/image" Target="../media/image16.png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6.wdp"/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12" Type="http://schemas.microsoft.com/office/2007/relationships/hdphoto" Target="../media/hdphoto8.wdp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microsoft.com/office/2007/relationships/hdphoto" Target="../media/hdphoto5.wdp"/><Relationship Id="rId11" Type="http://schemas.openxmlformats.org/officeDocument/2006/relationships/image" Target="../media/image24.png"/><Relationship Id="rId5" Type="http://schemas.openxmlformats.org/officeDocument/2006/relationships/image" Target="../media/image21.png"/><Relationship Id="rId10" Type="http://schemas.microsoft.com/office/2007/relationships/hdphoto" Target="../media/hdphoto7.wdp"/><Relationship Id="rId4" Type="http://schemas.openxmlformats.org/officeDocument/2006/relationships/image" Target="../media/image20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5410200" cy="25146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sz="6000" b="1" spc="150" dirty="0" smtClean="0">
                <a:ln w="11430"/>
                <a:solidFill>
                  <a:srgbClr val="8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Chapter 11</a:t>
            </a:r>
            <a:r>
              <a:rPr lang="en-US" sz="6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6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Angular Momentum</a:t>
            </a:r>
            <a:endParaRPr lang="en-US" sz="6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http://www.daviddarling.info/images/angular_momentum_skat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www.daviddarling.info/images/angular_momentum_ska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81000"/>
            <a:ext cx="2743200" cy="6089905"/>
          </a:xfrm>
          <a:prstGeom prst="rect">
            <a:avLst/>
          </a:prstGeom>
          <a:noFill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" y="3429000"/>
          <a:ext cx="6705600" cy="283834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19902"/>
                <a:gridCol w="5785698"/>
              </a:tblGrid>
              <a:tr h="665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/>
                        <a:t>11.1</a:t>
                      </a:r>
                      <a:endParaRPr lang="en-US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/>
                        <a:t>The Vector Product and Torque  </a:t>
                      </a:r>
                      <a:endParaRPr lang="en-US" sz="2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65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/>
                        <a:t>11.2</a:t>
                      </a:r>
                      <a:endParaRPr lang="en-US" sz="2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/>
                        <a:t>Non-isolated 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System</a:t>
                      </a:r>
                      <a:r>
                        <a:rPr lang="en-US" sz="2400" b="1" dirty="0"/>
                        <a:t> (Angular </a:t>
                      </a:r>
                      <a:r>
                        <a:rPr lang="en-US" sz="2400" b="1" dirty="0" smtClean="0"/>
                        <a:t>Momentum</a:t>
                      </a:r>
                      <a:endParaRPr lang="en-US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223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/>
                        <a:t>11.3</a:t>
                      </a:r>
                      <a:endParaRPr lang="en-US" sz="2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/>
                        <a:t>Angular Momentum of a Rotating Rigid Object</a:t>
                      </a:r>
                      <a:endParaRPr lang="en-US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65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/>
                        <a:t>11.4</a:t>
                      </a:r>
                      <a:endParaRPr lang="en-US" sz="2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/>
                        <a:t>Isolated System (Angular Momentum)</a:t>
                      </a:r>
                      <a:endParaRPr lang="en-US" sz="2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 t="7692"/>
          <a:stretch>
            <a:fillRect/>
          </a:stretch>
        </p:blipFill>
        <p:spPr bwMode="auto">
          <a:xfrm>
            <a:off x="76200" y="1219200"/>
            <a:ext cx="8903746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9600" y="228600"/>
            <a:ext cx="7857729" cy="58477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The Vector Product and Torque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09600" y="2819400"/>
            <a:ext cx="2819400" cy="2321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2209800"/>
            <a:ext cx="4393135" cy="262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032921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43385"/>
            <a:ext cx="9144000" cy="341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6248400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Angular Momentum</a:t>
            </a: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95600"/>
            <a:ext cx="909587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2895600" y="762000"/>
            <a:ext cx="3067050" cy="2057400"/>
            <a:chOff x="3581400" y="3962400"/>
            <a:chExt cx="2609850" cy="1828800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81400" y="3962400"/>
              <a:ext cx="2600325" cy="619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57600" y="4572000"/>
              <a:ext cx="2533650" cy="600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2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886200" y="5257800"/>
              <a:ext cx="169545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14800" y="4571999"/>
            <a:ext cx="1676400" cy="981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733800" y="5711687"/>
            <a:ext cx="2514600" cy="7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9" cstate="print"/>
          <a:srcRect l="7792"/>
          <a:stretch>
            <a:fillRect/>
          </a:stretch>
        </p:blipFill>
        <p:spPr bwMode="auto">
          <a:xfrm>
            <a:off x="6324600" y="161925"/>
            <a:ext cx="27051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"/>
            <a:ext cx="55721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295400" y="1371600"/>
            <a:ext cx="6248400" cy="767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219200" y="2286000"/>
            <a:ext cx="6553200" cy="879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04800" y="3352800"/>
            <a:ext cx="8610600" cy="767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 r="38716"/>
          <a:stretch>
            <a:fillRect/>
          </a:stretch>
        </p:blipFill>
        <p:spPr bwMode="auto">
          <a:xfrm>
            <a:off x="2286000" y="2286001"/>
            <a:ext cx="548951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295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0" y="76200"/>
            <a:ext cx="7924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Angular Momentum of a System of Particles</a:t>
            </a: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457200"/>
            <a:ext cx="5522259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52400" y="32004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Angular Momentum of a Rotating Rigid Object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124200" y="3581400"/>
            <a:ext cx="2057400" cy="79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124200" y="4343400"/>
            <a:ext cx="1828800" cy="1056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477000" y="3962400"/>
            <a:ext cx="1943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276600" y="5562600"/>
            <a:ext cx="1752600" cy="81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228600"/>
            <a:ext cx="80010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Conservation of Angular Momentum</a:t>
            </a: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90600"/>
            <a:ext cx="9067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 t="15763" b="21182"/>
          <a:stretch>
            <a:fillRect/>
          </a:stretch>
        </p:blipFill>
        <p:spPr bwMode="auto">
          <a:xfrm>
            <a:off x="2060147" y="2133600"/>
            <a:ext cx="540745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91371" y="2835456"/>
            <a:ext cx="2675829" cy="3793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2857366"/>
            <a:ext cx="2743200" cy="3848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152400"/>
            <a:ext cx="2228850" cy="630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19400"/>
            <a:ext cx="6874501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54</Words>
  <Application>Microsoft Office PowerPoint</Application>
  <PresentationFormat>On-screen Show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Chapter 11 Angular Momentum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Sadia S. Khan</cp:lastModifiedBy>
  <cp:revision>16</cp:revision>
  <dcterms:created xsi:type="dcterms:W3CDTF">2011-12-12T12:02:21Z</dcterms:created>
  <dcterms:modified xsi:type="dcterms:W3CDTF">2013-12-08T10:42:02Z</dcterms:modified>
</cp:coreProperties>
</file>